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272" r:id="rId2"/>
    <p:sldId id="295" r:id="rId3"/>
    <p:sldId id="294" r:id="rId4"/>
    <p:sldId id="293" r:id="rId5"/>
    <p:sldId id="291" r:id="rId6"/>
    <p:sldId id="290" r:id="rId7"/>
    <p:sldId id="288" r:id="rId8"/>
    <p:sldId id="284" r:id="rId9"/>
    <p:sldId id="296" r:id="rId10"/>
    <p:sldId id="286" r:id="rId11"/>
    <p:sldId id="283" r:id="rId12"/>
    <p:sldId id="297" r:id="rId13"/>
    <p:sldId id="282" r:id="rId14"/>
    <p:sldId id="27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A334"/>
    <a:srgbClr val="232461"/>
    <a:srgbClr val="FFF0DC"/>
    <a:srgbClr val="FFFFFF"/>
    <a:srgbClr val="8E96CD"/>
    <a:srgbClr val="2E34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622" autoAdjust="0"/>
  </p:normalViewPr>
  <p:slideViewPr>
    <p:cSldViewPr snapToGrid="0" snapToObjects="1">
      <p:cViewPr varScale="1">
        <p:scale>
          <a:sx n="103" d="100"/>
          <a:sy n="103" d="100"/>
        </p:scale>
        <p:origin x="138" y="24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2" d="100"/>
          <a:sy n="82" d="100"/>
        </p:scale>
        <p:origin x="2144"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B216F1-A487-6141-BE73-BCFF633BBA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B7240BD-A6DB-4145-986F-074A06A3D9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21266F-4811-5249-8447-4BBF36FA167B}" type="datetimeFigureOut">
              <a:rPr lang="en-US" smtClean="0"/>
              <a:t>1/28/2025</a:t>
            </a:fld>
            <a:endParaRPr lang="en-US"/>
          </a:p>
        </p:txBody>
      </p:sp>
      <p:sp>
        <p:nvSpPr>
          <p:cNvPr id="4" name="Footer Placeholder 3">
            <a:extLst>
              <a:ext uri="{FF2B5EF4-FFF2-40B4-BE49-F238E27FC236}">
                <a16:creationId xmlns:a16="http://schemas.microsoft.com/office/drawing/2014/main" id="{78802BCE-7367-F749-AF14-3EA6EF445F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3B901A8-DB78-7B42-9AF4-8323B01EBE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1968F4-68D2-F24D-B6E5-49781D30C969}" type="slidenum">
              <a:rPr lang="en-US" smtClean="0"/>
              <a:t>‹#›</a:t>
            </a:fld>
            <a:endParaRPr lang="en-US"/>
          </a:p>
        </p:txBody>
      </p:sp>
    </p:spTree>
    <p:extLst>
      <p:ext uri="{BB962C8B-B14F-4D97-AF65-F5344CB8AC3E}">
        <p14:creationId xmlns:p14="http://schemas.microsoft.com/office/powerpoint/2010/main" val="246603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508B3B-7D1A-2944-891A-746EFB2446D5}" type="datetimeFigureOut">
              <a:rPr lang="en-US" smtClean="0"/>
              <a:t>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331CC-8A06-6844-B66C-D2205B6DB553}" type="slidenum">
              <a:rPr lang="en-US" smtClean="0"/>
              <a:t>‹#›</a:t>
            </a:fld>
            <a:endParaRPr lang="en-US"/>
          </a:p>
        </p:txBody>
      </p:sp>
    </p:spTree>
    <p:extLst>
      <p:ext uri="{BB962C8B-B14F-4D97-AF65-F5344CB8AC3E}">
        <p14:creationId xmlns:p14="http://schemas.microsoft.com/office/powerpoint/2010/main" val="1417252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6D6331CC-8A06-6844-B66C-D2205B6DB553}" type="slidenum">
              <a:rPr lang="en-US" smtClean="0"/>
              <a:t>11</a:t>
            </a:fld>
            <a:endParaRPr lang="en-US"/>
          </a:p>
        </p:txBody>
      </p:sp>
    </p:spTree>
    <p:extLst>
      <p:ext uri="{BB962C8B-B14F-4D97-AF65-F5344CB8AC3E}">
        <p14:creationId xmlns:p14="http://schemas.microsoft.com/office/powerpoint/2010/main" val="692257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6D6331CC-8A06-6844-B66C-D2205B6DB553}" type="slidenum">
              <a:rPr lang="en-US" smtClean="0"/>
              <a:t>12</a:t>
            </a:fld>
            <a:endParaRPr lang="en-US"/>
          </a:p>
        </p:txBody>
      </p:sp>
    </p:spTree>
    <p:extLst>
      <p:ext uri="{BB962C8B-B14F-4D97-AF65-F5344CB8AC3E}">
        <p14:creationId xmlns:p14="http://schemas.microsoft.com/office/powerpoint/2010/main" val="24924178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564B1B-61ED-C442-86AB-4C2AF1E53F6C}"/>
              </a:ext>
            </a:extLst>
          </p:cNvPr>
          <p:cNvSpPr>
            <a:spLocks noGrp="1"/>
          </p:cNvSpPr>
          <p:nvPr>
            <p:ph type="subTitle" idx="1" hasCustomPrompt="1"/>
          </p:nvPr>
        </p:nvSpPr>
        <p:spPr>
          <a:xfrm>
            <a:off x="646176" y="4999382"/>
            <a:ext cx="6943344" cy="1035658"/>
          </a:xfrm>
        </p:spPr>
        <p:txBody>
          <a:bodyPr>
            <a:normAutofit/>
          </a:bodyPr>
          <a:lstStyle>
            <a:lvl1pPr marL="0" indent="0" algn="l">
              <a:buNone/>
              <a:defRPr sz="2000" b="0" i="0">
                <a:solidFill>
                  <a:schemeClr val="bg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Short subtitle </a:t>
            </a:r>
            <a:r>
              <a:rPr lang="en-GB" dirty="0" err="1"/>
              <a:t>dolor</a:t>
            </a:r>
            <a:r>
              <a:rPr lang="en-GB" dirty="0"/>
              <a:t> sit </a:t>
            </a:r>
            <a:r>
              <a:rPr lang="en-GB" dirty="0" err="1"/>
              <a:t>amet</a:t>
            </a:r>
            <a:endParaRPr lang="en-US" dirty="0"/>
          </a:p>
        </p:txBody>
      </p:sp>
      <p:sp>
        <p:nvSpPr>
          <p:cNvPr id="5" name="Footer Placeholder 4">
            <a:extLst>
              <a:ext uri="{FF2B5EF4-FFF2-40B4-BE49-F238E27FC236}">
                <a16:creationId xmlns:a16="http://schemas.microsoft.com/office/drawing/2014/main" id="{8371F221-997F-ED49-809C-691CF821CD22}"/>
              </a:ext>
            </a:extLst>
          </p:cNvPr>
          <p:cNvSpPr>
            <a:spLocks noGrp="1"/>
          </p:cNvSpPr>
          <p:nvPr>
            <p:ph type="ftr" sz="quarter" idx="11"/>
          </p:nvPr>
        </p:nvSpPr>
        <p:spPr>
          <a:xfrm>
            <a:off x="646176" y="1704110"/>
            <a:ext cx="10674096" cy="2898244"/>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6500">
                <a:solidFill>
                  <a:schemeClr val="bg1"/>
                </a:solidFill>
              </a:defRPr>
            </a:lvl1pPr>
          </a:lstStyle>
          <a:p>
            <a:r>
              <a:rPr lang="en-GB" cap="all" dirty="0">
                <a:latin typeface="Rando" pitchFamily="2" charset="77"/>
                <a:ea typeface="+mj-ea"/>
                <a:cs typeface="Rando" pitchFamily="2" charset="77"/>
              </a:rPr>
              <a:t>Title name sit </a:t>
            </a:r>
            <a:r>
              <a:rPr lang="en-GB" cap="all" dirty="0" err="1">
                <a:latin typeface="Rando" pitchFamily="2" charset="77"/>
                <a:ea typeface="+mj-ea"/>
                <a:cs typeface="Rando" pitchFamily="2" charset="77"/>
              </a:rPr>
              <a:t>amet</a:t>
            </a:r>
            <a:endParaRPr lang="en-GB" cap="all" dirty="0">
              <a:latin typeface="Rando" pitchFamily="2" charset="77"/>
              <a:ea typeface="+mj-ea"/>
              <a:cs typeface="Rando" pitchFamily="2" charset="77"/>
            </a:endParaRPr>
          </a:p>
          <a:p>
            <a:r>
              <a:rPr lang="en-GB" cap="all" dirty="0" err="1">
                <a:latin typeface="Rando" pitchFamily="2" charset="77"/>
                <a:ea typeface="+mj-ea"/>
                <a:cs typeface="Rando" pitchFamily="2" charset="77"/>
              </a:rPr>
              <a:t>dolor</a:t>
            </a:r>
            <a:r>
              <a:rPr lang="en-GB" cap="all" dirty="0">
                <a:latin typeface="Rando" pitchFamily="2" charset="77"/>
                <a:ea typeface="+mj-ea"/>
                <a:cs typeface="Rando" pitchFamily="2" charset="77"/>
              </a:rPr>
              <a:t> </a:t>
            </a:r>
            <a:r>
              <a:rPr lang="en-GB" cap="all" dirty="0" err="1">
                <a:latin typeface="Rando" pitchFamily="2" charset="77"/>
                <a:ea typeface="+mj-ea"/>
                <a:cs typeface="Rando" pitchFamily="2" charset="77"/>
              </a:rPr>
              <a:t>delenit</a:t>
            </a:r>
            <a:r>
              <a:rPr lang="en-GB" cap="all" dirty="0">
                <a:latin typeface="Rando" pitchFamily="2" charset="77"/>
                <a:ea typeface="+mj-ea"/>
                <a:cs typeface="Rando" pitchFamily="2" charset="77"/>
              </a:rPr>
              <a:t> </a:t>
            </a:r>
            <a:r>
              <a:rPr lang="en-GB" cap="all" dirty="0" err="1">
                <a:latin typeface="Rando" pitchFamily="2" charset="77"/>
                <a:ea typeface="+mj-ea"/>
                <a:cs typeface="Rando" pitchFamily="2" charset="77"/>
              </a:rPr>
              <a:t>augue</a:t>
            </a:r>
            <a:endParaRPr lang="en-US" dirty="0"/>
          </a:p>
        </p:txBody>
      </p:sp>
    </p:spTree>
    <p:extLst>
      <p:ext uri="{BB962C8B-B14F-4D97-AF65-F5344CB8AC3E}">
        <p14:creationId xmlns:p14="http://schemas.microsoft.com/office/powerpoint/2010/main" val="1375117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ght photo">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DCA5614-4765-F541-AA05-8DC729D23044}"/>
              </a:ext>
            </a:extLst>
          </p:cNvPr>
          <p:cNvSpPr>
            <a:spLocks noGrp="1"/>
          </p:cNvSpPr>
          <p:nvPr>
            <p:ph type="pic" sz="quarter" idx="15"/>
          </p:nvPr>
        </p:nvSpPr>
        <p:spPr>
          <a:xfrm>
            <a:off x="6980237" y="0"/>
            <a:ext cx="5211763" cy="6858000"/>
          </a:xfrm>
          <a:solidFill>
            <a:srgbClr val="8E96CD"/>
          </a:solidFill>
        </p:spPr>
        <p:txBody>
          <a:bodyPr anchor="ctr"/>
          <a:lstStyle>
            <a:lvl1pPr marL="0" indent="0" algn="ctr">
              <a:buNone/>
              <a:defRPr>
                <a:solidFill>
                  <a:schemeClr val="bg1"/>
                </a:solidFill>
              </a:defRPr>
            </a:lvl1pPr>
          </a:lstStyle>
          <a:p>
            <a:endParaRPr lang="en-US" dirty="0"/>
          </a:p>
        </p:txBody>
      </p:sp>
      <p:sp>
        <p:nvSpPr>
          <p:cNvPr id="11" name="Title 1">
            <a:extLst>
              <a:ext uri="{FF2B5EF4-FFF2-40B4-BE49-F238E27FC236}">
                <a16:creationId xmlns:a16="http://schemas.microsoft.com/office/drawing/2014/main" id="{119D824D-901D-534F-A3DF-45E978844496}"/>
              </a:ext>
            </a:extLst>
          </p:cNvPr>
          <p:cNvSpPr>
            <a:spLocks noGrp="1"/>
          </p:cNvSpPr>
          <p:nvPr>
            <p:ph type="title" hasCustomPrompt="1"/>
          </p:nvPr>
        </p:nvSpPr>
        <p:spPr>
          <a:xfrm>
            <a:off x="656018"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2" name="Text Placeholder 7">
            <a:extLst>
              <a:ext uri="{FF2B5EF4-FFF2-40B4-BE49-F238E27FC236}">
                <a16:creationId xmlns:a16="http://schemas.microsoft.com/office/drawing/2014/main" id="{CE252206-42D5-D847-BE35-DDBBCC0E17A9}"/>
              </a:ext>
            </a:extLst>
          </p:cNvPr>
          <p:cNvSpPr>
            <a:spLocks noGrp="1"/>
          </p:cNvSpPr>
          <p:nvPr>
            <p:ph type="body" sz="quarter" idx="13" hasCustomPrompt="1"/>
          </p:nvPr>
        </p:nvSpPr>
        <p:spPr>
          <a:xfrm>
            <a:off x="656019"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3" name="Text Placeholder 7">
            <a:extLst>
              <a:ext uri="{FF2B5EF4-FFF2-40B4-BE49-F238E27FC236}">
                <a16:creationId xmlns:a16="http://schemas.microsoft.com/office/drawing/2014/main" id="{E8F16DF9-0B8E-B844-81F8-8A49EAC03036}"/>
              </a:ext>
            </a:extLst>
          </p:cNvPr>
          <p:cNvSpPr>
            <a:spLocks noGrp="1"/>
          </p:cNvSpPr>
          <p:nvPr>
            <p:ph type="body" sz="quarter" idx="14" hasCustomPrompt="1"/>
          </p:nvPr>
        </p:nvSpPr>
        <p:spPr>
          <a:xfrm>
            <a:off x="655320" y="3036272"/>
            <a:ext cx="5078009" cy="3080660"/>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4" name="Footer Placeholder 3">
            <a:extLst>
              <a:ext uri="{FF2B5EF4-FFF2-40B4-BE49-F238E27FC236}">
                <a16:creationId xmlns:a16="http://schemas.microsoft.com/office/drawing/2014/main" id="{659ACDB6-E28F-7640-AB17-4ACE9C313851}"/>
              </a:ext>
            </a:extLst>
          </p:cNvPr>
          <p:cNvSpPr>
            <a:spLocks noGrp="1"/>
          </p:cNvSpPr>
          <p:nvPr>
            <p:ph type="ftr" sz="quarter" idx="11"/>
          </p:nvPr>
        </p:nvSpPr>
        <p:spPr>
          <a:xfrm>
            <a:off x="655320" y="6212182"/>
            <a:ext cx="5760021" cy="344932"/>
          </a:xfrm>
        </p:spPr>
        <p:txBody>
          <a:bodyPr anchor="t"/>
          <a:lstStyle/>
          <a:p>
            <a:r>
              <a:rPr lang="en-US" dirty="0"/>
              <a:t>Presentation name</a:t>
            </a:r>
          </a:p>
        </p:txBody>
      </p:sp>
    </p:spTree>
    <p:extLst>
      <p:ext uri="{BB962C8B-B14F-4D97-AF65-F5344CB8AC3E}">
        <p14:creationId xmlns:p14="http://schemas.microsoft.com/office/powerpoint/2010/main" val="3620352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ght pater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5388864"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0" y="2279800"/>
            <a:ext cx="5389563"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pic>
        <p:nvPicPr>
          <p:cNvPr id="4" name="Picture 3">
            <a:extLst>
              <a:ext uri="{FF2B5EF4-FFF2-40B4-BE49-F238E27FC236}">
                <a16:creationId xmlns:a16="http://schemas.microsoft.com/office/drawing/2014/main" id="{2377749F-8390-E243-ADCB-58126340A34B}"/>
              </a:ext>
            </a:extLst>
          </p:cNvPr>
          <p:cNvPicPr>
            <a:picLocks noChangeAspect="1"/>
          </p:cNvPicPr>
          <p:nvPr userDrawn="1"/>
        </p:nvPicPr>
        <p:blipFill>
          <a:blip r:embed="rId2"/>
          <a:stretch>
            <a:fillRect/>
          </a:stretch>
        </p:blipFill>
        <p:spPr>
          <a:xfrm>
            <a:off x="6972300" y="0"/>
            <a:ext cx="5219700" cy="6858000"/>
          </a:xfrm>
          <a:prstGeom prst="rect">
            <a:avLst/>
          </a:prstGeom>
        </p:spPr>
      </p:pic>
      <p:sp>
        <p:nvSpPr>
          <p:cNvPr id="11" name="Footer Placeholder 3">
            <a:extLst>
              <a:ext uri="{FF2B5EF4-FFF2-40B4-BE49-F238E27FC236}">
                <a16:creationId xmlns:a16="http://schemas.microsoft.com/office/drawing/2014/main" id="{CA5C77E7-B9F8-4E40-BB44-C84CB6A900CF}"/>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7" name="Text Placeholder 7">
            <a:extLst>
              <a:ext uri="{FF2B5EF4-FFF2-40B4-BE49-F238E27FC236}">
                <a16:creationId xmlns:a16="http://schemas.microsoft.com/office/drawing/2014/main" id="{ECA13886-5608-4848-ABA7-8B1690CF97C7}"/>
              </a:ext>
            </a:extLst>
          </p:cNvPr>
          <p:cNvSpPr>
            <a:spLocks noGrp="1"/>
          </p:cNvSpPr>
          <p:nvPr>
            <p:ph type="body" sz="quarter" idx="14" hasCustomPrompt="1"/>
          </p:nvPr>
        </p:nvSpPr>
        <p:spPr>
          <a:xfrm>
            <a:off x="655320" y="3036271"/>
            <a:ext cx="5085723" cy="3080661"/>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Tree>
    <p:extLst>
      <p:ext uri="{BB962C8B-B14F-4D97-AF65-F5344CB8AC3E}">
        <p14:creationId xmlns:p14="http://schemas.microsoft.com/office/powerpoint/2010/main" val="2191155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C3CE9EE-5F09-D847-95F9-1179A60D714E}"/>
              </a:ext>
            </a:extLst>
          </p:cNvPr>
          <p:cNvSpPr>
            <a:spLocks noGrp="1"/>
          </p:cNvSpPr>
          <p:nvPr>
            <p:ph type="title" hasCustomPrompt="1"/>
          </p:nvPr>
        </p:nvSpPr>
        <p:spPr>
          <a:xfrm>
            <a:off x="655320" y="741068"/>
            <a:ext cx="10337944" cy="1262507"/>
          </a:xfrm>
        </p:spPr>
        <p:txBody>
          <a:bodyPr/>
          <a:lstStyle>
            <a:lvl1pPr>
              <a:defRPr sz="4000"/>
            </a:lvl1pPr>
          </a:lstStyle>
          <a:p>
            <a:r>
              <a:rPr lang="en-GB" dirty="0"/>
              <a:t>Title name lorem </a:t>
            </a:r>
            <a:r>
              <a:rPr lang="en-GB" dirty="0" err="1"/>
              <a:t>laoreet</a:t>
            </a:r>
            <a:r>
              <a:rPr lang="en-GB" dirty="0"/>
              <a:t> </a:t>
            </a:r>
            <a:br>
              <a:rPr lang="en-GB" dirty="0"/>
            </a:br>
            <a:r>
              <a:rPr lang="en-GB" dirty="0" err="1"/>
              <a:t>dolor</a:t>
            </a:r>
            <a:r>
              <a:rPr lang="en-GB" dirty="0"/>
              <a:t> ipsum long</a:t>
            </a:r>
            <a:endParaRPr lang="en-US" dirty="0"/>
          </a:p>
        </p:txBody>
      </p:sp>
      <p:sp>
        <p:nvSpPr>
          <p:cNvPr id="3" name="Table Placeholder 2">
            <a:extLst>
              <a:ext uri="{FF2B5EF4-FFF2-40B4-BE49-F238E27FC236}">
                <a16:creationId xmlns:a16="http://schemas.microsoft.com/office/drawing/2014/main" id="{514FC6B4-6C83-694F-ABD9-039F4F7B971D}"/>
              </a:ext>
            </a:extLst>
          </p:cNvPr>
          <p:cNvSpPr>
            <a:spLocks noGrp="1"/>
          </p:cNvSpPr>
          <p:nvPr>
            <p:ph type="tbl" sz="quarter" idx="13"/>
          </p:nvPr>
        </p:nvSpPr>
        <p:spPr>
          <a:xfrm>
            <a:off x="655639" y="2327275"/>
            <a:ext cx="10337944" cy="3554413"/>
          </a:xfrm>
        </p:spPr>
        <p:txBody>
          <a:bodyPr anchor="ctr"/>
          <a:lstStyle>
            <a:lvl1pPr marL="0" indent="0" algn="ctr">
              <a:buNone/>
              <a:defRPr/>
            </a:lvl1pPr>
          </a:lstStyle>
          <a:p>
            <a:endParaRPr lang="en-US" dirty="0"/>
          </a:p>
        </p:txBody>
      </p:sp>
      <p:sp>
        <p:nvSpPr>
          <p:cNvPr id="15" name="Footer Placeholder 3">
            <a:extLst>
              <a:ext uri="{FF2B5EF4-FFF2-40B4-BE49-F238E27FC236}">
                <a16:creationId xmlns:a16="http://schemas.microsoft.com/office/drawing/2014/main" id="{1CB6C9A1-E5D3-004F-B30C-FD7B186EAE3C}"/>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7" name="Slide Number Placeholder 4">
            <a:extLst>
              <a:ext uri="{FF2B5EF4-FFF2-40B4-BE49-F238E27FC236}">
                <a16:creationId xmlns:a16="http://schemas.microsoft.com/office/drawing/2014/main" id="{1C05F0C5-5E0E-0541-9928-23C9A7295ED9}"/>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2532855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564B1B-61ED-C442-86AB-4C2AF1E53F6C}"/>
              </a:ext>
            </a:extLst>
          </p:cNvPr>
          <p:cNvSpPr>
            <a:spLocks noGrp="1"/>
          </p:cNvSpPr>
          <p:nvPr>
            <p:ph type="subTitle" idx="1" hasCustomPrompt="1"/>
          </p:nvPr>
        </p:nvSpPr>
        <p:spPr>
          <a:xfrm>
            <a:off x="646176" y="4978598"/>
            <a:ext cx="3408240" cy="1330037"/>
          </a:xfrm>
        </p:spPr>
        <p:txBody>
          <a:bodyPr>
            <a:normAutofit/>
          </a:bodyPr>
          <a:lstStyle>
            <a:lvl1pPr marL="0" indent="0" algn="l">
              <a:buNone/>
              <a:defRPr sz="1800" b="0" i="0">
                <a:solidFill>
                  <a:schemeClr val="bg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Phone: (8 46) 39 8908</a:t>
            </a:r>
          </a:p>
          <a:p>
            <a:r>
              <a:rPr lang="en-US" dirty="0"/>
              <a:t>Email: </a:t>
            </a:r>
            <a:r>
              <a:rPr lang="en-US" dirty="0" err="1"/>
              <a:t>informacija@ku.lt</a:t>
            </a:r>
            <a:endParaRPr lang="en-US" dirty="0"/>
          </a:p>
          <a:p>
            <a:r>
              <a:rPr lang="en-US" dirty="0"/>
              <a:t>Web: </a:t>
            </a:r>
            <a:r>
              <a:rPr lang="en-US" dirty="0" err="1"/>
              <a:t>ku.lt</a:t>
            </a:r>
            <a:endParaRPr lang="en-US" dirty="0"/>
          </a:p>
        </p:txBody>
      </p:sp>
      <p:sp>
        <p:nvSpPr>
          <p:cNvPr id="7" name="Text Placeholder 6">
            <a:extLst>
              <a:ext uri="{FF2B5EF4-FFF2-40B4-BE49-F238E27FC236}">
                <a16:creationId xmlns:a16="http://schemas.microsoft.com/office/drawing/2014/main" id="{B948F23E-95A5-D34A-AE4F-61DCCD2D3A53}"/>
              </a:ext>
            </a:extLst>
          </p:cNvPr>
          <p:cNvSpPr>
            <a:spLocks noGrp="1"/>
          </p:cNvSpPr>
          <p:nvPr>
            <p:ph type="body" sz="quarter" idx="12" hasCustomPrompt="1"/>
          </p:nvPr>
        </p:nvSpPr>
        <p:spPr>
          <a:xfrm>
            <a:off x="4238129" y="4969560"/>
            <a:ext cx="4593360" cy="1330037"/>
          </a:xfrm>
        </p:spPr>
        <p:txBody>
          <a:bodyPr>
            <a:noAutofit/>
          </a:bodyPr>
          <a:lstStyle>
            <a:lvl1pPr marL="0" indent="0">
              <a:buNone/>
              <a:defRPr sz="1800" b="0" i="0">
                <a:solidFill>
                  <a:srgbClr val="FFFFFF"/>
                </a:solidFill>
                <a:latin typeface="Space Grotesk Medium" pitchFamily="2" charset="77"/>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marL="0" marR="0" lvl="0" indent="0" algn="l" defTabSz="914400" rtl="0" eaLnBrk="1" fontAlgn="auto" latinLnBrk="0" hangingPunct="1">
              <a:lnSpc>
                <a:spcPct val="90000"/>
              </a:lnSpc>
              <a:spcBef>
                <a:spcPts val="1000"/>
              </a:spcBef>
              <a:spcAft>
                <a:spcPts val="0"/>
              </a:spcAft>
              <a:buClr>
                <a:srgbClr val="2E34D1"/>
              </a:buClr>
              <a:buSzPct val="130000"/>
              <a:buFont typeface="System Font Regular"/>
              <a:buNone/>
              <a:tabLst/>
              <a:defRPr/>
            </a:pPr>
            <a:r>
              <a:rPr lang="lt-LT" dirty="0"/>
              <a:t>Klaipėdos universiteto miestelis</a:t>
            </a:r>
          </a:p>
          <a:p>
            <a:r>
              <a:rPr lang="en-US" dirty="0" err="1"/>
              <a:t>Herkaus</a:t>
            </a:r>
            <a:r>
              <a:rPr lang="en-US" dirty="0"/>
              <a:t> </a:t>
            </a:r>
            <a:r>
              <a:rPr lang="en-US" dirty="0" err="1"/>
              <a:t>Manto</a:t>
            </a:r>
            <a:r>
              <a:rPr lang="en-US" dirty="0"/>
              <a:t> g. </a:t>
            </a:r>
          </a:p>
          <a:p>
            <a:r>
              <a:rPr lang="en-US" dirty="0"/>
              <a:t>84</a:t>
            </a:r>
            <a:r>
              <a:rPr lang="lt-LT" dirty="0"/>
              <a:t>92294, Klaipėda</a:t>
            </a:r>
            <a:endParaRPr lang="en-US" dirty="0"/>
          </a:p>
        </p:txBody>
      </p:sp>
      <p:sp>
        <p:nvSpPr>
          <p:cNvPr id="8" name="Title 7">
            <a:extLst>
              <a:ext uri="{FF2B5EF4-FFF2-40B4-BE49-F238E27FC236}">
                <a16:creationId xmlns:a16="http://schemas.microsoft.com/office/drawing/2014/main" id="{09384C7A-DF3F-4A43-8DD4-55607F417E17}"/>
              </a:ext>
            </a:extLst>
          </p:cNvPr>
          <p:cNvSpPr>
            <a:spLocks noGrp="1"/>
          </p:cNvSpPr>
          <p:nvPr>
            <p:ph type="title" hasCustomPrompt="1"/>
          </p:nvPr>
        </p:nvSpPr>
        <p:spPr>
          <a:xfrm>
            <a:off x="646175" y="2465593"/>
            <a:ext cx="10646664" cy="1926813"/>
          </a:xfrm>
        </p:spPr>
        <p:txBody>
          <a:bodyPr anchor="ctr"/>
          <a:lstStyle>
            <a:lvl1pPr marL="0" marR="0" indent="0" algn="l" defTabSz="914400" rtl="0" eaLnBrk="1" fontAlgn="auto" latinLnBrk="0" hangingPunct="1">
              <a:lnSpc>
                <a:spcPct val="90000"/>
              </a:lnSpc>
              <a:spcBef>
                <a:spcPct val="0"/>
              </a:spcBef>
              <a:spcAft>
                <a:spcPts val="0"/>
              </a:spcAft>
              <a:buClrTx/>
              <a:buSzTx/>
              <a:buFontTx/>
              <a:buNone/>
              <a:tabLst/>
              <a:defRPr sz="6500">
                <a:solidFill>
                  <a:srgbClr val="FFFFFF"/>
                </a:solidFill>
              </a:defRPr>
            </a:lvl1pPr>
          </a:lstStyle>
          <a:p>
            <a:r>
              <a:rPr lang="lt-LT" cap="all" dirty="0">
                <a:latin typeface="Rando" pitchFamily="2" charset="77"/>
                <a:ea typeface="+mj-ea"/>
                <a:cs typeface="Rando" pitchFamily="2" charset="77"/>
              </a:rPr>
              <a:t>Ačiū už dėmesį.</a:t>
            </a:r>
            <a:endParaRPr lang="en-US" dirty="0"/>
          </a:p>
        </p:txBody>
      </p:sp>
    </p:spTree>
    <p:extLst>
      <p:ext uri="{BB962C8B-B14F-4D97-AF65-F5344CB8AC3E}">
        <p14:creationId xmlns:p14="http://schemas.microsoft.com/office/powerpoint/2010/main" val="3484174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05397-1F87-F14A-ACB1-BA54218D207C}"/>
              </a:ext>
            </a:extLst>
          </p:cNvPr>
          <p:cNvSpPr>
            <a:spLocks noGrp="1"/>
          </p:cNvSpPr>
          <p:nvPr>
            <p:ph type="title" hasCustomPrompt="1"/>
          </p:nvPr>
        </p:nvSpPr>
        <p:spPr>
          <a:xfrm>
            <a:off x="655320" y="741068"/>
            <a:ext cx="10518648" cy="3629764"/>
          </a:xfrm>
        </p:spPr>
        <p:txBody>
          <a:bodyPr anchor="b"/>
          <a:lstStyle>
            <a:lvl1pPr>
              <a:defRPr/>
            </a:lvl1pPr>
          </a:lstStyle>
          <a:p>
            <a:r>
              <a:rPr lang="en-GB" dirty="0" err="1"/>
              <a:t>SubTitle</a:t>
            </a:r>
            <a:r>
              <a:rPr lang="en-GB" dirty="0"/>
              <a:t> name sit </a:t>
            </a:r>
            <a:r>
              <a:rPr lang="en-GB" dirty="0" err="1"/>
              <a:t>amet</a:t>
            </a:r>
            <a:r>
              <a:rPr lang="en-GB" dirty="0"/>
              <a:t/>
            </a:r>
            <a:br>
              <a:rPr lang="en-GB" dirty="0"/>
            </a:br>
            <a:r>
              <a:rPr lang="en-GB" dirty="0" err="1"/>
              <a:t>dolor</a:t>
            </a:r>
            <a:r>
              <a:rPr lang="en-GB" dirty="0"/>
              <a:t> </a:t>
            </a:r>
            <a:r>
              <a:rPr lang="en-GB" dirty="0" err="1"/>
              <a:t>delenit</a:t>
            </a:r>
            <a:r>
              <a:rPr lang="en-GB" dirty="0"/>
              <a:t> </a:t>
            </a:r>
            <a:r>
              <a:rPr lang="en-GB" dirty="0" err="1"/>
              <a:t>augue</a:t>
            </a:r>
            <a:endParaRPr lang="en-US" dirty="0"/>
          </a:p>
        </p:txBody>
      </p:sp>
      <p:sp>
        <p:nvSpPr>
          <p:cNvPr id="10" name="Subtitle 2">
            <a:extLst>
              <a:ext uri="{FF2B5EF4-FFF2-40B4-BE49-F238E27FC236}">
                <a16:creationId xmlns:a16="http://schemas.microsoft.com/office/drawing/2014/main" id="{034FD66A-C518-6449-9B72-E4F39E716346}"/>
              </a:ext>
            </a:extLst>
          </p:cNvPr>
          <p:cNvSpPr>
            <a:spLocks noGrp="1"/>
          </p:cNvSpPr>
          <p:nvPr>
            <p:ph type="subTitle" idx="1" hasCustomPrompt="1"/>
          </p:nvPr>
        </p:nvSpPr>
        <p:spPr>
          <a:xfrm>
            <a:off x="646176" y="4999382"/>
            <a:ext cx="7821168" cy="1035658"/>
          </a:xfrm>
        </p:spPr>
        <p:txBody>
          <a:bodyPr>
            <a:normAutofit/>
          </a:bodyPr>
          <a:lstStyle>
            <a:lvl1pPr marL="0" indent="0" algn="l">
              <a:buNone/>
              <a:defRPr sz="2000" b="0" i="0">
                <a:solidFill>
                  <a:srgbClr val="2E34D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Short subtitle </a:t>
            </a:r>
            <a:r>
              <a:rPr lang="en-GB" dirty="0" err="1"/>
              <a:t>dolor</a:t>
            </a:r>
            <a:r>
              <a:rPr lang="en-GB" dirty="0"/>
              <a:t> sit </a:t>
            </a:r>
            <a:r>
              <a:rPr lang="en-GB" dirty="0" err="1"/>
              <a:t>amet</a:t>
            </a:r>
            <a:endParaRPr lang="en-US" dirty="0"/>
          </a:p>
        </p:txBody>
      </p:sp>
      <p:sp>
        <p:nvSpPr>
          <p:cNvPr id="17" name="Footer Placeholder 3">
            <a:extLst>
              <a:ext uri="{FF2B5EF4-FFF2-40B4-BE49-F238E27FC236}">
                <a16:creationId xmlns:a16="http://schemas.microsoft.com/office/drawing/2014/main" id="{74B2D354-5C62-1546-905E-5EA0E775762F}"/>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8" name="Slide Number Placeholder 4">
            <a:extLst>
              <a:ext uri="{FF2B5EF4-FFF2-40B4-BE49-F238E27FC236}">
                <a16:creationId xmlns:a16="http://schemas.microsoft.com/office/drawing/2014/main" id="{5807EA1C-0B7D-104F-BD2D-AD921CA79C4F}"/>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530524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7080504"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0" name="Text Placeholder 7">
            <a:extLst>
              <a:ext uri="{FF2B5EF4-FFF2-40B4-BE49-F238E27FC236}">
                <a16:creationId xmlns:a16="http://schemas.microsoft.com/office/drawing/2014/main" id="{AECA5613-BBA8-3247-8C23-C6C11CB92AB8}"/>
              </a:ext>
            </a:extLst>
          </p:cNvPr>
          <p:cNvSpPr>
            <a:spLocks noGrp="1"/>
          </p:cNvSpPr>
          <p:nvPr>
            <p:ph type="body" sz="quarter" idx="13" hasCustomPrompt="1"/>
          </p:nvPr>
        </p:nvSpPr>
        <p:spPr>
          <a:xfrm>
            <a:off x="655320" y="2279800"/>
            <a:ext cx="7080504"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5" name="Text Placeholder 7">
            <a:extLst>
              <a:ext uri="{FF2B5EF4-FFF2-40B4-BE49-F238E27FC236}">
                <a16:creationId xmlns:a16="http://schemas.microsoft.com/office/drawing/2014/main" id="{ABBEAD1B-79C1-7644-925C-4BE866F2AED2}"/>
              </a:ext>
            </a:extLst>
          </p:cNvPr>
          <p:cNvSpPr>
            <a:spLocks noGrp="1"/>
          </p:cNvSpPr>
          <p:nvPr>
            <p:ph type="body" sz="quarter" idx="14" hasCustomPrompt="1"/>
          </p:nvPr>
        </p:nvSpPr>
        <p:spPr>
          <a:xfrm>
            <a:off x="654621" y="3036272"/>
            <a:ext cx="10391331" cy="3080660"/>
          </a:xfrm>
        </p:spPr>
        <p:txBody>
          <a:bodyPr numCol="2" spcCol="684000">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endParaRPr lang="en-GB" dirty="0"/>
          </a:p>
          <a:p>
            <a:pPr lvl="0"/>
            <a:endParaRPr lang="en-GB"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p>
        </p:txBody>
      </p:sp>
      <p:sp>
        <p:nvSpPr>
          <p:cNvPr id="20" name="Footer Placeholder 3">
            <a:extLst>
              <a:ext uri="{FF2B5EF4-FFF2-40B4-BE49-F238E27FC236}">
                <a16:creationId xmlns:a16="http://schemas.microsoft.com/office/drawing/2014/main" id="{AB665C60-CFE9-6C4F-849D-5F21A322F4AA}"/>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1" name="Slide Number Placeholder 4">
            <a:extLst>
              <a:ext uri="{FF2B5EF4-FFF2-40B4-BE49-F238E27FC236}">
                <a16:creationId xmlns:a16="http://schemas.microsoft.com/office/drawing/2014/main" id="{5E9E9118-CA02-1A46-BF34-27EEA114571A}"/>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162007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0" y="2279800"/>
            <a:ext cx="475862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54621" y="3036272"/>
            <a:ext cx="4758627" cy="3080659"/>
          </a:xfrm>
        </p:spPr>
        <p:txBody>
          <a:bodyPr>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a:t>
            </a:r>
            <a:endParaRPr lang="en-US" dirty="0"/>
          </a:p>
        </p:txBody>
      </p:sp>
      <p:sp>
        <p:nvSpPr>
          <p:cNvPr id="13" name="Text Placeholder 7">
            <a:extLst>
              <a:ext uri="{FF2B5EF4-FFF2-40B4-BE49-F238E27FC236}">
                <a16:creationId xmlns:a16="http://schemas.microsoft.com/office/drawing/2014/main" id="{5F5F7C9D-B18B-DB44-B48A-087CF275FE5B}"/>
              </a:ext>
            </a:extLst>
          </p:cNvPr>
          <p:cNvSpPr>
            <a:spLocks noGrp="1"/>
          </p:cNvSpPr>
          <p:nvPr>
            <p:ph type="body" sz="quarter" idx="15" hasCustomPrompt="1"/>
          </p:nvPr>
        </p:nvSpPr>
        <p:spPr>
          <a:xfrm>
            <a:off x="6416040" y="2279800"/>
            <a:ext cx="475862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4" name="Text Placeholder 7">
            <a:extLst>
              <a:ext uri="{FF2B5EF4-FFF2-40B4-BE49-F238E27FC236}">
                <a16:creationId xmlns:a16="http://schemas.microsoft.com/office/drawing/2014/main" id="{FC9A1E51-B952-2D43-9A5E-C1619A326697}"/>
              </a:ext>
            </a:extLst>
          </p:cNvPr>
          <p:cNvSpPr>
            <a:spLocks noGrp="1"/>
          </p:cNvSpPr>
          <p:nvPr>
            <p:ph type="body" sz="quarter" idx="16" hasCustomPrompt="1"/>
          </p:nvPr>
        </p:nvSpPr>
        <p:spPr>
          <a:xfrm>
            <a:off x="6415341" y="3036272"/>
            <a:ext cx="4758627" cy="3080659"/>
          </a:xfrm>
        </p:spPr>
        <p:txBody>
          <a:bodyPr>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a:t>
            </a:r>
            <a:endParaRPr lang="en-US" dirty="0"/>
          </a:p>
        </p:txBody>
      </p:sp>
      <p:sp>
        <p:nvSpPr>
          <p:cNvPr id="16" name="Title 1">
            <a:extLst>
              <a:ext uri="{FF2B5EF4-FFF2-40B4-BE49-F238E27FC236}">
                <a16:creationId xmlns:a16="http://schemas.microsoft.com/office/drawing/2014/main" id="{3C3CE9EE-5F09-D847-95F9-1179A60D714E}"/>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21" name="Footer Placeholder 3">
            <a:extLst>
              <a:ext uri="{FF2B5EF4-FFF2-40B4-BE49-F238E27FC236}">
                <a16:creationId xmlns:a16="http://schemas.microsoft.com/office/drawing/2014/main" id="{EBEF01F2-4A47-074E-9A98-1AB491A6B4F7}"/>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2" name="Slide Number Placeholder 4">
            <a:extLst>
              <a:ext uri="{FF2B5EF4-FFF2-40B4-BE49-F238E27FC236}">
                <a16:creationId xmlns:a16="http://schemas.microsoft.com/office/drawing/2014/main" id="{13C932D9-9C52-AA46-9D45-4CFE4F24C2C2}"/>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22823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1"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54622" y="3172698"/>
            <a:ext cx="3184460"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0" name="Text Placeholder 7">
            <a:extLst>
              <a:ext uri="{FF2B5EF4-FFF2-40B4-BE49-F238E27FC236}">
                <a16:creationId xmlns:a16="http://schemas.microsoft.com/office/drawing/2014/main" id="{117DD34E-063D-3544-8558-07E6B7496FC8}"/>
              </a:ext>
            </a:extLst>
          </p:cNvPr>
          <p:cNvSpPr>
            <a:spLocks noGrp="1"/>
          </p:cNvSpPr>
          <p:nvPr>
            <p:ph type="body" sz="quarter" idx="15" hasCustomPrompt="1"/>
          </p:nvPr>
        </p:nvSpPr>
        <p:spPr>
          <a:xfrm>
            <a:off x="4303427"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15" name="Text Placeholder 7">
            <a:extLst>
              <a:ext uri="{FF2B5EF4-FFF2-40B4-BE49-F238E27FC236}">
                <a16:creationId xmlns:a16="http://schemas.microsoft.com/office/drawing/2014/main" id="{A9ACEB0C-0E5A-E84E-98DC-0866BA5F9A10}"/>
              </a:ext>
            </a:extLst>
          </p:cNvPr>
          <p:cNvSpPr>
            <a:spLocks noGrp="1"/>
          </p:cNvSpPr>
          <p:nvPr>
            <p:ph type="body" sz="quarter" idx="16" hasCustomPrompt="1"/>
          </p:nvPr>
        </p:nvSpPr>
        <p:spPr>
          <a:xfrm>
            <a:off x="4302727" y="3172698"/>
            <a:ext cx="3185161"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6" name="Text Placeholder 7">
            <a:extLst>
              <a:ext uri="{FF2B5EF4-FFF2-40B4-BE49-F238E27FC236}">
                <a16:creationId xmlns:a16="http://schemas.microsoft.com/office/drawing/2014/main" id="{772D5925-2ACA-B14E-9384-DC6451D6E85F}"/>
              </a:ext>
            </a:extLst>
          </p:cNvPr>
          <p:cNvSpPr>
            <a:spLocks noGrp="1"/>
          </p:cNvSpPr>
          <p:nvPr>
            <p:ph type="body" sz="quarter" idx="17" hasCustomPrompt="1"/>
          </p:nvPr>
        </p:nvSpPr>
        <p:spPr>
          <a:xfrm>
            <a:off x="7952233"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17" name="Text Placeholder 7">
            <a:extLst>
              <a:ext uri="{FF2B5EF4-FFF2-40B4-BE49-F238E27FC236}">
                <a16:creationId xmlns:a16="http://schemas.microsoft.com/office/drawing/2014/main" id="{8A5CEC0E-7A24-7846-9AD5-63784A7ECFB2}"/>
              </a:ext>
            </a:extLst>
          </p:cNvPr>
          <p:cNvSpPr>
            <a:spLocks noGrp="1"/>
          </p:cNvSpPr>
          <p:nvPr>
            <p:ph type="body" sz="quarter" idx="18" hasCustomPrompt="1"/>
          </p:nvPr>
        </p:nvSpPr>
        <p:spPr>
          <a:xfrm>
            <a:off x="7951533" y="3172698"/>
            <a:ext cx="3185161"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8" name="Footer Placeholder 3">
            <a:extLst>
              <a:ext uri="{FF2B5EF4-FFF2-40B4-BE49-F238E27FC236}">
                <a16:creationId xmlns:a16="http://schemas.microsoft.com/office/drawing/2014/main" id="{388E1294-6D5F-3943-8D82-D6CD173B40C3}"/>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9" name="Slide Number Placeholder 4">
            <a:extLst>
              <a:ext uri="{FF2B5EF4-FFF2-40B4-BE49-F238E27FC236}">
                <a16:creationId xmlns:a16="http://schemas.microsoft.com/office/drawing/2014/main" id="{E09680DF-DA23-5446-B0D4-85C80DD5DE11}"/>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407472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2E34D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BAFD4-14C8-DF4F-9B7E-EC9E4551AEAE}"/>
              </a:ext>
            </a:extLst>
          </p:cNvPr>
          <p:cNvSpPr>
            <a:spLocks noGrp="1"/>
          </p:cNvSpPr>
          <p:nvPr>
            <p:ph type="title" hasCustomPrompt="1"/>
          </p:nvPr>
        </p:nvSpPr>
        <p:spPr>
          <a:xfrm>
            <a:off x="655320" y="741068"/>
            <a:ext cx="10994136" cy="5037940"/>
          </a:xfrm>
        </p:spPr>
        <p:txBody>
          <a:bodyPr anchor="ctr"/>
          <a:lstStyle>
            <a:lvl1pPr>
              <a:defRPr sz="6000">
                <a:solidFill>
                  <a:srgbClr val="FFFFFF"/>
                </a:solidFill>
              </a:defRPr>
            </a:lvl1pPr>
          </a:lstStyle>
          <a:p>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sed</a:t>
            </a:r>
            <a:r>
              <a:rPr lang="en-GB" dirty="0"/>
              <a:t> </a:t>
            </a:r>
            <a:r>
              <a:rPr lang="en-GB" dirty="0" err="1"/>
              <a:t>diam</a:t>
            </a:r>
            <a:r>
              <a:rPr lang="en-GB" dirty="0"/>
              <a:t>“</a:t>
            </a:r>
            <a:endParaRPr lang="en-US" dirty="0"/>
          </a:p>
        </p:txBody>
      </p:sp>
      <p:sp>
        <p:nvSpPr>
          <p:cNvPr id="13" name="Footer Placeholder 3">
            <a:extLst>
              <a:ext uri="{FF2B5EF4-FFF2-40B4-BE49-F238E27FC236}">
                <a16:creationId xmlns:a16="http://schemas.microsoft.com/office/drawing/2014/main" id="{B4ECD8BB-E8B8-A642-86E4-03FB3C475C83}"/>
              </a:ext>
            </a:extLst>
          </p:cNvPr>
          <p:cNvSpPr>
            <a:spLocks noGrp="1"/>
          </p:cNvSpPr>
          <p:nvPr>
            <p:ph type="ftr" sz="quarter" idx="11"/>
          </p:nvPr>
        </p:nvSpPr>
        <p:spPr>
          <a:xfrm>
            <a:off x="655320" y="6212182"/>
            <a:ext cx="5760021" cy="344932"/>
          </a:xfrm>
        </p:spPr>
        <p:txBody>
          <a:bodyPr anchor="t"/>
          <a:lstStyle>
            <a:lvl1pPr>
              <a:defRPr>
                <a:solidFill>
                  <a:srgbClr val="FFFFFF"/>
                </a:solidFill>
              </a:defRPr>
            </a:lvl1pPr>
          </a:lstStyle>
          <a:p>
            <a:r>
              <a:rPr lang="en-US"/>
              <a:t>Presentation name</a:t>
            </a:r>
            <a:endParaRPr lang="en-US" dirty="0"/>
          </a:p>
        </p:txBody>
      </p:sp>
      <p:sp>
        <p:nvSpPr>
          <p:cNvPr id="14" name="Slide Number Placeholder 4">
            <a:extLst>
              <a:ext uri="{FF2B5EF4-FFF2-40B4-BE49-F238E27FC236}">
                <a16:creationId xmlns:a16="http://schemas.microsoft.com/office/drawing/2014/main" id="{DAF5DAD8-2FAC-EF41-8DF8-A00100F85B2E}"/>
              </a:ext>
            </a:extLst>
          </p:cNvPr>
          <p:cNvSpPr>
            <a:spLocks noGrp="1"/>
          </p:cNvSpPr>
          <p:nvPr>
            <p:ph type="sldNum" sz="quarter" idx="12"/>
          </p:nvPr>
        </p:nvSpPr>
        <p:spPr>
          <a:xfrm>
            <a:off x="11173968" y="6212182"/>
            <a:ext cx="475488" cy="365125"/>
          </a:xfrm>
        </p:spPr>
        <p:txBody>
          <a:bodyPr anchor="t"/>
          <a:lstStyle>
            <a:lvl1pPr>
              <a:defRPr>
                <a:solidFill>
                  <a:srgbClr val="FFFFFF"/>
                </a:solidFill>
              </a:defRPr>
            </a:lvl1pPr>
          </a:lstStyle>
          <a:p>
            <a:fld id="{53969381-6070-C14C-AC19-9F0CCB6EE0F1}" type="slidenum">
              <a:rPr lang="en-US" smtClean="0"/>
              <a:pPr/>
              <a:t>‹#›</a:t>
            </a:fld>
            <a:endParaRPr lang="en-US"/>
          </a:p>
        </p:txBody>
      </p:sp>
    </p:spTree>
    <p:extLst>
      <p:ext uri="{BB962C8B-B14F-4D97-AF65-F5344CB8AC3E}">
        <p14:creationId xmlns:p14="http://schemas.microsoft.com/office/powerpoint/2010/main" val="768506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095999"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096000"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095301" y="3036272"/>
            <a:ext cx="5078667" cy="3080659"/>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5" name="Picture Placeholder 14">
            <a:extLst>
              <a:ext uri="{FF2B5EF4-FFF2-40B4-BE49-F238E27FC236}">
                <a16:creationId xmlns:a16="http://schemas.microsoft.com/office/drawing/2014/main" id="{2DCA5614-4765-F541-AA05-8DC729D23044}"/>
              </a:ext>
            </a:extLst>
          </p:cNvPr>
          <p:cNvSpPr>
            <a:spLocks noGrp="1"/>
          </p:cNvSpPr>
          <p:nvPr>
            <p:ph type="pic" sz="quarter" idx="15"/>
          </p:nvPr>
        </p:nvSpPr>
        <p:spPr>
          <a:xfrm>
            <a:off x="0" y="0"/>
            <a:ext cx="5211763" cy="6858000"/>
          </a:xfrm>
          <a:solidFill>
            <a:srgbClr val="8E96CD"/>
          </a:solidFill>
        </p:spPr>
        <p:txBody>
          <a:bodyPr anchor="ctr"/>
          <a:lstStyle>
            <a:lvl1pPr marL="0" indent="0" algn="ctr">
              <a:buNone/>
              <a:defRPr>
                <a:solidFill>
                  <a:schemeClr val="bg1"/>
                </a:solidFill>
              </a:defRPr>
            </a:lvl1pPr>
          </a:lstStyle>
          <a:p>
            <a:endParaRPr lang="en-US" dirty="0"/>
          </a:p>
        </p:txBody>
      </p:sp>
      <p:sp>
        <p:nvSpPr>
          <p:cNvPr id="20" name="Slide Number Placeholder 4">
            <a:extLst>
              <a:ext uri="{FF2B5EF4-FFF2-40B4-BE49-F238E27FC236}">
                <a16:creationId xmlns:a16="http://schemas.microsoft.com/office/drawing/2014/main" id="{52AB1442-B251-F64D-BE4D-A87573ADD22F}"/>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2257008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pa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62BA00-DF4C-C442-9442-DCB113D6A92A}"/>
              </a:ext>
            </a:extLst>
          </p:cNvPr>
          <p:cNvPicPr>
            <a:picLocks noChangeAspect="1"/>
          </p:cNvPicPr>
          <p:nvPr userDrawn="1"/>
        </p:nvPicPr>
        <p:blipFill>
          <a:blip r:embed="rId2"/>
          <a:stretch>
            <a:fillRect/>
          </a:stretch>
        </p:blipFill>
        <p:spPr>
          <a:xfrm>
            <a:off x="0" y="0"/>
            <a:ext cx="5226050" cy="6858000"/>
          </a:xfrm>
          <a:prstGeom prst="rect">
            <a:avLst/>
          </a:prstGeom>
        </p:spPr>
      </p:pic>
      <p:sp>
        <p:nvSpPr>
          <p:cNvPr id="10" name="Title 1">
            <a:extLst>
              <a:ext uri="{FF2B5EF4-FFF2-40B4-BE49-F238E27FC236}">
                <a16:creationId xmlns:a16="http://schemas.microsoft.com/office/drawing/2014/main" id="{1DAAB076-4FC2-794D-BDFA-71B64573BE94}"/>
              </a:ext>
            </a:extLst>
          </p:cNvPr>
          <p:cNvSpPr>
            <a:spLocks noGrp="1"/>
          </p:cNvSpPr>
          <p:nvPr>
            <p:ph type="title" hasCustomPrompt="1"/>
          </p:nvPr>
        </p:nvSpPr>
        <p:spPr>
          <a:xfrm>
            <a:off x="6095999"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1" name="Text Placeholder 7">
            <a:extLst>
              <a:ext uri="{FF2B5EF4-FFF2-40B4-BE49-F238E27FC236}">
                <a16:creationId xmlns:a16="http://schemas.microsoft.com/office/drawing/2014/main" id="{8A457828-4A46-C645-8FE1-7935672FFAE8}"/>
              </a:ext>
            </a:extLst>
          </p:cNvPr>
          <p:cNvSpPr>
            <a:spLocks noGrp="1"/>
          </p:cNvSpPr>
          <p:nvPr>
            <p:ph type="body" sz="quarter" idx="13" hasCustomPrompt="1"/>
          </p:nvPr>
        </p:nvSpPr>
        <p:spPr>
          <a:xfrm>
            <a:off x="6096000"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2" name="Text Placeholder 7">
            <a:extLst>
              <a:ext uri="{FF2B5EF4-FFF2-40B4-BE49-F238E27FC236}">
                <a16:creationId xmlns:a16="http://schemas.microsoft.com/office/drawing/2014/main" id="{C48C7443-5B90-2E42-8A23-6C51F3D0BA6E}"/>
              </a:ext>
            </a:extLst>
          </p:cNvPr>
          <p:cNvSpPr>
            <a:spLocks noGrp="1"/>
          </p:cNvSpPr>
          <p:nvPr>
            <p:ph type="body" sz="quarter" idx="14" hasCustomPrompt="1"/>
          </p:nvPr>
        </p:nvSpPr>
        <p:spPr>
          <a:xfrm>
            <a:off x="6095301" y="3036272"/>
            <a:ext cx="5078667" cy="3080660"/>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4" name="Slide Number Placeholder 4">
            <a:extLst>
              <a:ext uri="{FF2B5EF4-FFF2-40B4-BE49-F238E27FC236}">
                <a16:creationId xmlns:a16="http://schemas.microsoft.com/office/drawing/2014/main" id="{33B3858C-63E1-C14A-8F32-CD43F89D829C}"/>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1722586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3" name="Text Placeholder 7">
            <a:extLst>
              <a:ext uri="{FF2B5EF4-FFF2-40B4-BE49-F238E27FC236}">
                <a16:creationId xmlns:a16="http://schemas.microsoft.com/office/drawing/2014/main" id="{0CE42AF1-7AD8-7A4F-8FB7-8B1CD6814BEC}"/>
              </a:ext>
            </a:extLst>
          </p:cNvPr>
          <p:cNvSpPr>
            <a:spLocks noGrp="1"/>
          </p:cNvSpPr>
          <p:nvPr>
            <p:ph type="body" sz="quarter" idx="14" hasCustomPrompt="1"/>
          </p:nvPr>
        </p:nvSpPr>
        <p:spPr>
          <a:xfrm>
            <a:off x="1236166"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14" name="Text Placeholder 7">
            <a:extLst>
              <a:ext uri="{FF2B5EF4-FFF2-40B4-BE49-F238E27FC236}">
                <a16:creationId xmlns:a16="http://schemas.microsoft.com/office/drawing/2014/main" id="{450D8542-3CD8-FF48-AAF9-F542954DED0A}"/>
              </a:ext>
            </a:extLst>
          </p:cNvPr>
          <p:cNvSpPr>
            <a:spLocks noGrp="1"/>
          </p:cNvSpPr>
          <p:nvPr>
            <p:ph type="body" sz="quarter" idx="15" hasCustomPrompt="1"/>
          </p:nvPr>
        </p:nvSpPr>
        <p:spPr>
          <a:xfrm>
            <a:off x="1236166" y="5249999"/>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18" name="Text Placeholder 7">
            <a:extLst>
              <a:ext uri="{FF2B5EF4-FFF2-40B4-BE49-F238E27FC236}">
                <a16:creationId xmlns:a16="http://schemas.microsoft.com/office/drawing/2014/main" id="{67DB947E-6E27-E14F-A73A-8F357BE9D73B}"/>
              </a:ext>
            </a:extLst>
          </p:cNvPr>
          <p:cNvSpPr>
            <a:spLocks noGrp="1"/>
          </p:cNvSpPr>
          <p:nvPr>
            <p:ph type="body" sz="quarter" idx="16" hasCustomPrompt="1"/>
          </p:nvPr>
        </p:nvSpPr>
        <p:spPr>
          <a:xfrm>
            <a:off x="3772843"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19" name="Text Placeholder 7">
            <a:extLst>
              <a:ext uri="{FF2B5EF4-FFF2-40B4-BE49-F238E27FC236}">
                <a16:creationId xmlns:a16="http://schemas.microsoft.com/office/drawing/2014/main" id="{27061E79-3994-6E40-8107-E0E018A5EF93}"/>
              </a:ext>
            </a:extLst>
          </p:cNvPr>
          <p:cNvSpPr>
            <a:spLocks noGrp="1"/>
          </p:cNvSpPr>
          <p:nvPr>
            <p:ph type="body" sz="quarter" idx="17" hasCustomPrompt="1"/>
          </p:nvPr>
        </p:nvSpPr>
        <p:spPr>
          <a:xfrm>
            <a:off x="3772843"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20" name="Text Placeholder 7">
            <a:extLst>
              <a:ext uri="{FF2B5EF4-FFF2-40B4-BE49-F238E27FC236}">
                <a16:creationId xmlns:a16="http://schemas.microsoft.com/office/drawing/2014/main" id="{8FE3634C-5838-9144-8782-4B745801988A}"/>
              </a:ext>
            </a:extLst>
          </p:cNvPr>
          <p:cNvSpPr>
            <a:spLocks noGrp="1"/>
          </p:cNvSpPr>
          <p:nvPr>
            <p:ph type="body" sz="quarter" idx="18" hasCustomPrompt="1"/>
          </p:nvPr>
        </p:nvSpPr>
        <p:spPr>
          <a:xfrm>
            <a:off x="6309520"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21" name="Text Placeholder 7">
            <a:extLst>
              <a:ext uri="{FF2B5EF4-FFF2-40B4-BE49-F238E27FC236}">
                <a16:creationId xmlns:a16="http://schemas.microsoft.com/office/drawing/2014/main" id="{790DB474-A66C-8E41-A82E-11B2F75CCB3D}"/>
              </a:ext>
            </a:extLst>
          </p:cNvPr>
          <p:cNvSpPr>
            <a:spLocks noGrp="1"/>
          </p:cNvSpPr>
          <p:nvPr>
            <p:ph type="body" sz="quarter" idx="19" hasCustomPrompt="1"/>
          </p:nvPr>
        </p:nvSpPr>
        <p:spPr>
          <a:xfrm>
            <a:off x="6309520"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22" name="Text Placeholder 7">
            <a:extLst>
              <a:ext uri="{FF2B5EF4-FFF2-40B4-BE49-F238E27FC236}">
                <a16:creationId xmlns:a16="http://schemas.microsoft.com/office/drawing/2014/main" id="{BF65707C-5733-B049-9ABB-BA2B09172A0D}"/>
              </a:ext>
            </a:extLst>
          </p:cNvPr>
          <p:cNvSpPr>
            <a:spLocks noGrp="1"/>
          </p:cNvSpPr>
          <p:nvPr>
            <p:ph type="body" sz="quarter" idx="20" hasCustomPrompt="1"/>
          </p:nvPr>
        </p:nvSpPr>
        <p:spPr>
          <a:xfrm>
            <a:off x="8905696"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23" name="Text Placeholder 7">
            <a:extLst>
              <a:ext uri="{FF2B5EF4-FFF2-40B4-BE49-F238E27FC236}">
                <a16:creationId xmlns:a16="http://schemas.microsoft.com/office/drawing/2014/main" id="{B236B4BD-18A5-8347-BCBC-5136C9798BE2}"/>
              </a:ext>
            </a:extLst>
          </p:cNvPr>
          <p:cNvSpPr>
            <a:spLocks noGrp="1"/>
          </p:cNvSpPr>
          <p:nvPr>
            <p:ph type="body" sz="quarter" idx="21" hasCustomPrompt="1"/>
          </p:nvPr>
        </p:nvSpPr>
        <p:spPr>
          <a:xfrm>
            <a:off x="8905696"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6" name="Picture Placeholder 5">
            <a:extLst>
              <a:ext uri="{FF2B5EF4-FFF2-40B4-BE49-F238E27FC236}">
                <a16:creationId xmlns:a16="http://schemas.microsoft.com/office/drawing/2014/main" id="{4E79DDB3-EBDA-694E-8566-9F1BC6484E9D}"/>
              </a:ext>
            </a:extLst>
          </p:cNvPr>
          <p:cNvSpPr>
            <a:spLocks noGrp="1"/>
          </p:cNvSpPr>
          <p:nvPr>
            <p:ph type="pic" sz="quarter" idx="22"/>
          </p:nvPr>
        </p:nvSpPr>
        <p:spPr>
          <a:xfrm>
            <a:off x="1206416"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4" name="Picture Placeholder 5">
            <a:extLst>
              <a:ext uri="{FF2B5EF4-FFF2-40B4-BE49-F238E27FC236}">
                <a16:creationId xmlns:a16="http://schemas.microsoft.com/office/drawing/2014/main" id="{25BA650A-C2AF-AE41-BE69-10260E3E6876}"/>
              </a:ext>
            </a:extLst>
          </p:cNvPr>
          <p:cNvSpPr>
            <a:spLocks noGrp="1"/>
          </p:cNvSpPr>
          <p:nvPr>
            <p:ph type="pic" sz="quarter" idx="23"/>
          </p:nvPr>
        </p:nvSpPr>
        <p:spPr>
          <a:xfrm>
            <a:off x="3772843"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5" name="Picture Placeholder 5">
            <a:extLst>
              <a:ext uri="{FF2B5EF4-FFF2-40B4-BE49-F238E27FC236}">
                <a16:creationId xmlns:a16="http://schemas.microsoft.com/office/drawing/2014/main" id="{D8142567-A5C1-DC47-A690-040CEFB1AD41}"/>
              </a:ext>
            </a:extLst>
          </p:cNvPr>
          <p:cNvSpPr>
            <a:spLocks noGrp="1"/>
          </p:cNvSpPr>
          <p:nvPr>
            <p:ph type="pic" sz="quarter" idx="24"/>
          </p:nvPr>
        </p:nvSpPr>
        <p:spPr>
          <a:xfrm>
            <a:off x="6339270"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6" name="Picture Placeholder 5">
            <a:extLst>
              <a:ext uri="{FF2B5EF4-FFF2-40B4-BE49-F238E27FC236}">
                <a16:creationId xmlns:a16="http://schemas.microsoft.com/office/drawing/2014/main" id="{D12546E0-2C18-F048-B922-908B2A35FCAE}"/>
              </a:ext>
            </a:extLst>
          </p:cNvPr>
          <p:cNvSpPr>
            <a:spLocks noGrp="1"/>
          </p:cNvSpPr>
          <p:nvPr>
            <p:ph type="pic" sz="quarter" idx="25"/>
          </p:nvPr>
        </p:nvSpPr>
        <p:spPr>
          <a:xfrm>
            <a:off x="8905696"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7" name="Footer Placeholder 3">
            <a:extLst>
              <a:ext uri="{FF2B5EF4-FFF2-40B4-BE49-F238E27FC236}">
                <a16:creationId xmlns:a16="http://schemas.microsoft.com/office/drawing/2014/main" id="{AFF9FBAA-AD5D-A44C-8273-DE1DD8FC491D}"/>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8" name="Slide Number Placeholder 4">
            <a:extLst>
              <a:ext uri="{FF2B5EF4-FFF2-40B4-BE49-F238E27FC236}">
                <a16:creationId xmlns:a16="http://schemas.microsoft.com/office/drawing/2014/main" id="{356E5849-014B-044B-8DAB-E324C4D5D08D}"/>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707234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1C32FF-65EB-0A49-B966-F80FFF6C08E2}"/>
              </a:ext>
            </a:extLst>
          </p:cNvPr>
          <p:cNvSpPr>
            <a:spLocks noGrp="1"/>
          </p:cNvSpPr>
          <p:nvPr>
            <p:ph type="title"/>
          </p:nvPr>
        </p:nvSpPr>
        <p:spPr>
          <a:xfrm>
            <a:off x="838200" y="365125"/>
            <a:ext cx="10646664" cy="1926813"/>
          </a:xfrm>
          <a:prstGeom prst="rect">
            <a:avLst/>
          </a:prstGeom>
        </p:spPr>
        <p:txBody>
          <a:bodyPr vert="horz" lIns="91440" tIns="45720" rIns="91440" bIns="45720" rtlCol="0" anchor="t">
            <a:noAutofit/>
          </a:bodyPr>
          <a:lstStyle/>
          <a:p>
            <a:endParaRPr lang="en-US" dirty="0"/>
          </a:p>
        </p:txBody>
      </p:sp>
      <p:sp>
        <p:nvSpPr>
          <p:cNvPr id="3" name="Text Placeholder 2">
            <a:extLst>
              <a:ext uri="{FF2B5EF4-FFF2-40B4-BE49-F238E27FC236}">
                <a16:creationId xmlns:a16="http://schemas.microsoft.com/office/drawing/2014/main" id="{B575F679-7423-3B4C-A754-9532BE3F12ED}"/>
              </a:ext>
            </a:extLst>
          </p:cNvPr>
          <p:cNvSpPr>
            <a:spLocks noGrp="1"/>
          </p:cNvSpPr>
          <p:nvPr>
            <p:ph type="body" idx="1"/>
          </p:nvPr>
        </p:nvSpPr>
        <p:spPr>
          <a:xfrm>
            <a:off x="838200" y="2497641"/>
            <a:ext cx="10646664" cy="3505015"/>
          </a:xfrm>
          <a:prstGeom prst="rect">
            <a:avLst/>
          </a:prstGeom>
        </p:spPr>
        <p:txBody>
          <a:bodyPr vert="horz" lIns="91440" tIns="45720" rIns="91440" bIns="45720" rtlCol="0" anchor="t">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3B40236B-8E81-E942-83B4-17BE52BD401F}"/>
              </a:ext>
            </a:extLst>
          </p:cNvPr>
          <p:cNvSpPr>
            <a:spLocks noGrp="1"/>
          </p:cNvSpPr>
          <p:nvPr>
            <p:ph type="ftr" sz="quarter" idx="3"/>
          </p:nvPr>
        </p:nvSpPr>
        <p:spPr>
          <a:xfrm>
            <a:off x="838200" y="6219825"/>
            <a:ext cx="4114800" cy="365125"/>
          </a:xfrm>
          <a:prstGeom prst="rect">
            <a:avLst/>
          </a:prstGeom>
        </p:spPr>
        <p:txBody>
          <a:bodyPr vert="horz" lIns="91440" tIns="45720" rIns="91440" bIns="45720" rtlCol="0" anchor="b"/>
          <a:lstStyle>
            <a:lvl1pPr algn="l">
              <a:defRPr sz="1400" baseline="0">
                <a:solidFill>
                  <a:srgbClr val="8E96CD"/>
                </a:solidFill>
                <a:latin typeface="Space Grotesk" pitchFamily="2" charset="77"/>
              </a:defRPr>
            </a:lvl1pPr>
          </a:lstStyle>
          <a:p>
            <a:r>
              <a:rPr lang="en-US"/>
              <a:t>Presentation name</a:t>
            </a:r>
            <a:endParaRPr lang="en-US" dirty="0"/>
          </a:p>
        </p:txBody>
      </p:sp>
      <p:sp>
        <p:nvSpPr>
          <p:cNvPr id="6" name="Slide Number Placeholder 5">
            <a:extLst>
              <a:ext uri="{FF2B5EF4-FFF2-40B4-BE49-F238E27FC236}">
                <a16:creationId xmlns:a16="http://schemas.microsoft.com/office/drawing/2014/main" id="{35D3A18A-24B4-9E40-80B1-0BEECEC88D39}"/>
              </a:ext>
            </a:extLst>
          </p:cNvPr>
          <p:cNvSpPr>
            <a:spLocks noGrp="1"/>
          </p:cNvSpPr>
          <p:nvPr>
            <p:ph type="sldNum" sz="quarter" idx="4"/>
          </p:nvPr>
        </p:nvSpPr>
        <p:spPr>
          <a:xfrm>
            <a:off x="8741664" y="6219825"/>
            <a:ext cx="2743200" cy="365125"/>
          </a:xfrm>
          <a:prstGeom prst="rect">
            <a:avLst/>
          </a:prstGeom>
        </p:spPr>
        <p:txBody>
          <a:bodyPr vert="horz" lIns="91440" tIns="45720" rIns="91440" bIns="45720" rtlCol="0" anchor="b"/>
          <a:lstStyle>
            <a:lvl1pPr algn="r">
              <a:defRPr sz="1400" baseline="0">
                <a:solidFill>
                  <a:srgbClr val="8E96CD"/>
                </a:solidFill>
                <a:latin typeface="Space Grotesk" pitchFamily="2" charset="77"/>
              </a:defRPr>
            </a:lvl1pPr>
          </a:lstStyle>
          <a:p>
            <a:fld id="{53969381-6070-C14C-AC19-9F0CCB6EE0F1}" type="slidenum">
              <a:rPr lang="en-US" smtClean="0"/>
              <a:pPr/>
              <a:t>‹#›</a:t>
            </a:fld>
            <a:endParaRPr lang="en-US"/>
          </a:p>
        </p:txBody>
      </p:sp>
    </p:spTree>
    <p:extLst>
      <p:ext uri="{BB962C8B-B14F-4D97-AF65-F5344CB8AC3E}">
        <p14:creationId xmlns:p14="http://schemas.microsoft.com/office/powerpoint/2010/main" val="1478422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3" r:id="rId4"/>
    <p:sldLayoutId id="2147483658" r:id="rId5"/>
    <p:sldLayoutId id="2147483652" r:id="rId6"/>
    <p:sldLayoutId id="2147483651" r:id="rId7"/>
    <p:sldLayoutId id="2147483655" r:id="rId8"/>
    <p:sldLayoutId id="2147483659" r:id="rId9"/>
    <p:sldLayoutId id="2147483654" r:id="rId10"/>
    <p:sldLayoutId id="2147483656" r:id="rId11"/>
    <p:sldLayoutId id="2147483660" r:id="rId12"/>
    <p:sldLayoutId id="2147483661" r:id="rId13"/>
  </p:sldLayoutIdLst>
  <p:hf hdr="0" dt="0"/>
  <p:txStyles>
    <p:titleStyle>
      <a:lvl1pPr algn="l" defTabSz="914400" rtl="0" eaLnBrk="1" latinLnBrk="0" hangingPunct="1">
        <a:lnSpc>
          <a:spcPct val="90000"/>
        </a:lnSpc>
        <a:spcBef>
          <a:spcPct val="0"/>
        </a:spcBef>
        <a:buNone/>
        <a:defRPr sz="5000" kern="1200" cap="all" baseline="0">
          <a:solidFill>
            <a:srgbClr val="2E34D1"/>
          </a:solidFill>
          <a:latin typeface="Rando" pitchFamily="2" charset="77"/>
          <a:ea typeface="+mj-ea"/>
          <a:cs typeface="Rando" pitchFamily="2" charset="77"/>
        </a:defRPr>
      </a:lvl1pPr>
    </p:titleStyle>
    <p:bodyStyle>
      <a:lvl1pPr marL="228600" indent="-228600" algn="l" defTabSz="914400" rtl="0" eaLnBrk="1" latinLnBrk="0" hangingPunct="1">
        <a:lnSpc>
          <a:spcPct val="120000"/>
        </a:lnSpc>
        <a:spcBef>
          <a:spcPts val="1000"/>
        </a:spcBef>
        <a:buClr>
          <a:srgbClr val="2E34D1"/>
        </a:buClr>
        <a:buSzPct val="130000"/>
        <a:buFont typeface="System Font Regular"/>
        <a:buChar char="-"/>
        <a:defRPr sz="1560" kern="1200">
          <a:solidFill>
            <a:schemeClr val="tx1"/>
          </a:solidFill>
          <a:latin typeface="Space Grotesk" pitchFamily="2" charset="77"/>
          <a:ea typeface="+mn-ea"/>
          <a:cs typeface="+mn-cs"/>
        </a:defRPr>
      </a:lvl1pPr>
      <a:lvl2pPr marL="6858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2pPr>
      <a:lvl3pPr marL="11430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3pPr>
      <a:lvl4pPr marL="16002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4pPr>
      <a:lvl5pPr marL="20574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130629" y="5542382"/>
            <a:ext cx="12061371" cy="1045029"/>
          </a:xfrm>
        </p:spPr>
        <p:txBody>
          <a:bodyPr>
            <a:normAutofit/>
          </a:bodyPr>
          <a:lstStyle/>
          <a:p>
            <a:pPr lvl="0" algn="r" defTabSz="685800" fontAlgn="base">
              <a:lnSpc>
                <a:spcPct val="112000"/>
              </a:lnSpc>
              <a:spcBef>
                <a:spcPct val="0"/>
              </a:spcBef>
              <a:spcAft>
                <a:spcPct val="0"/>
              </a:spcAft>
              <a:buClrTx/>
              <a:buSzTx/>
            </a:pPr>
            <a:r>
              <a:rPr lang="lt-LT" altLang="lt-LT" sz="1800" b="1" dirty="0">
                <a:solidFill>
                  <a:srgbClr val="191B0E"/>
                </a:solidFill>
                <a:latin typeface="Franklin Gothic Medium" panose="020B0603020102020204" pitchFamily="34" charset="0"/>
                <a:cs typeface="Times New Roman" panose="02020603050405020304" pitchFamily="18" charset="0"/>
              </a:rPr>
              <a:t> </a:t>
            </a:r>
            <a:r>
              <a:rPr lang="lt-LT" altLang="lt-LT" sz="1600" dirty="0">
                <a:solidFill>
                  <a:srgbClr val="191B0E"/>
                </a:solidFill>
                <a:latin typeface="Franklin Gothic Medium" panose="020B0603020102020204" pitchFamily="34" charset="0"/>
                <a:cs typeface="Times New Roman" panose="02020603050405020304" pitchFamily="18" charset="0"/>
              </a:rPr>
              <a:t>Parengė: Klaipėdos miesto visuomenės sveikatos </a:t>
            </a:r>
            <a:endParaRPr lang="lt-LT" altLang="lt-LT" sz="1600" dirty="0" smtClean="0">
              <a:solidFill>
                <a:srgbClr val="191B0E"/>
              </a:solidFill>
              <a:latin typeface="Franklin Gothic Medium" panose="020B0603020102020204" pitchFamily="34" charset="0"/>
              <a:cs typeface="Times New Roman" panose="02020603050405020304" pitchFamily="18" charset="0"/>
            </a:endParaRPr>
          </a:p>
          <a:p>
            <a:pPr lvl="0" algn="r" defTabSz="685800" fontAlgn="base">
              <a:lnSpc>
                <a:spcPct val="112000"/>
              </a:lnSpc>
              <a:spcBef>
                <a:spcPct val="0"/>
              </a:spcBef>
              <a:spcAft>
                <a:spcPct val="0"/>
              </a:spcAft>
              <a:buClrTx/>
              <a:buSzTx/>
            </a:pPr>
            <a:r>
              <a:rPr lang="lt-LT" altLang="lt-LT" sz="1600" dirty="0" smtClean="0">
                <a:solidFill>
                  <a:srgbClr val="191B0E"/>
                </a:solidFill>
                <a:latin typeface="Franklin Gothic Medium" panose="020B0603020102020204" pitchFamily="34" charset="0"/>
                <a:cs typeface="Times New Roman" panose="02020603050405020304" pitchFamily="18" charset="0"/>
              </a:rPr>
              <a:t>biuro visuomenės </a:t>
            </a:r>
            <a:r>
              <a:rPr lang="lt-LT" altLang="lt-LT" sz="1600" dirty="0">
                <a:solidFill>
                  <a:srgbClr val="191B0E"/>
                </a:solidFill>
                <a:latin typeface="Franklin Gothic Medium" panose="020B0603020102020204" pitchFamily="34" charset="0"/>
                <a:cs typeface="Times New Roman" panose="02020603050405020304" pitchFamily="18" charset="0"/>
              </a:rPr>
              <a:t>sveikatos specialistė   </a:t>
            </a:r>
          </a:p>
          <a:p>
            <a:pPr lvl="0" algn="r" defTabSz="685800" fontAlgn="base">
              <a:lnSpc>
                <a:spcPct val="112000"/>
              </a:lnSpc>
              <a:spcBef>
                <a:spcPct val="0"/>
              </a:spcBef>
              <a:spcAft>
                <a:spcPct val="0"/>
              </a:spcAft>
              <a:buClrTx/>
              <a:buSzTx/>
            </a:pPr>
            <a:r>
              <a:rPr lang="lt-LT" altLang="lt-LT" sz="1600" dirty="0">
                <a:solidFill>
                  <a:srgbClr val="191B0E"/>
                </a:solidFill>
                <a:latin typeface="Franklin Gothic Medium" panose="020B0603020102020204" pitchFamily="34" charset="0"/>
                <a:cs typeface="Times New Roman" panose="02020603050405020304" pitchFamily="18" charset="0"/>
              </a:rPr>
              <a:t>                             </a:t>
            </a:r>
            <a:r>
              <a:rPr lang="lt-LT" altLang="lt-LT" sz="1600" dirty="0" smtClean="0">
                <a:solidFill>
                  <a:srgbClr val="191B0E"/>
                </a:solidFill>
                <a:latin typeface="Franklin Gothic Medium" panose="020B0603020102020204" pitchFamily="34" charset="0"/>
                <a:cs typeface="Times New Roman" panose="02020603050405020304" pitchFamily="18" charset="0"/>
              </a:rPr>
              <a:t>Natalija </a:t>
            </a:r>
            <a:r>
              <a:rPr lang="lt-LT" altLang="lt-LT" sz="1600" dirty="0" err="1" smtClean="0">
                <a:solidFill>
                  <a:srgbClr val="191B0E"/>
                </a:solidFill>
                <a:latin typeface="Franklin Gothic Medium" panose="020B0603020102020204" pitchFamily="34" charset="0"/>
                <a:cs typeface="Times New Roman" panose="02020603050405020304" pitchFamily="18" charset="0"/>
              </a:rPr>
              <a:t>Bogdanova</a:t>
            </a:r>
            <a:endParaRPr lang="en-US" sz="2200" dirty="0">
              <a:solidFill>
                <a:srgbClr val="232461"/>
              </a:solidFill>
              <a:latin typeface="Montserrat Light" pitchFamily="2" charset="0"/>
            </a:endParaRPr>
          </a:p>
        </p:txBody>
      </p:sp>
      <p:sp>
        <p:nvSpPr>
          <p:cNvPr id="5" name="Footer Placeholder 4">
            <a:extLst>
              <a:ext uri="{FF2B5EF4-FFF2-40B4-BE49-F238E27FC236}">
                <a16:creationId xmlns:a16="http://schemas.microsoft.com/office/drawing/2014/main" id="{B75D8568-8448-2740-89CC-8FE3774E3049}"/>
              </a:ext>
            </a:extLst>
          </p:cNvPr>
          <p:cNvSpPr>
            <a:spLocks noGrp="1"/>
          </p:cNvSpPr>
          <p:nvPr>
            <p:ph type="ftr" sz="quarter" idx="11"/>
          </p:nvPr>
        </p:nvSpPr>
        <p:spPr>
          <a:xfrm>
            <a:off x="646176" y="2173858"/>
            <a:ext cx="10964978" cy="1838306"/>
          </a:xfrm>
        </p:spPr>
        <p:txBody>
          <a:bodyPr/>
          <a:lstStyle/>
          <a:p>
            <a:pPr algn="ctr"/>
            <a:r>
              <a:rPr lang="en-CA" altLang="lt-LT" sz="3600" cap="all" dirty="0" smtClean="0">
                <a:solidFill>
                  <a:srgbClr val="191B0E"/>
                </a:solidFill>
                <a:effectLst>
                  <a:outerShdw blurRad="38100" dist="38100" dir="2700000" algn="tl">
                    <a:srgbClr val="000000">
                      <a:alpha val="43137"/>
                    </a:srgbClr>
                  </a:outerShdw>
                </a:effectLst>
                <a:latin typeface="Franklin Gothic Book"/>
                <a:ea typeface="+mj-ea"/>
                <a:cs typeface="Times New Roman" panose="02020603050405020304" pitchFamily="18" charset="0"/>
              </a:rPr>
              <a:t>“</a:t>
            </a:r>
            <a:r>
              <a:rPr lang="lt-LT" altLang="lt-LT" sz="3600" cap="all" dirty="0" smtClean="0">
                <a:solidFill>
                  <a:srgbClr val="191B0E"/>
                </a:solidFill>
                <a:effectLst>
                  <a:outerShdw blurRad="38100" dist="38100" dir="2700000" algn="tl">
                    <a:srgbClr val="000000">
                      <a:alpha val="43137"/>
                    </a:srgbClr>
                  </a:outerShdw>
                </a:effectLst>
                <a:latin typeface="Franklin Gothic Book"/>
                <a:ea typeface="+mj-ea"/>
                <a:cs typeface="Times New Roman" panose="02020603050405020304" pitchFamily="18" charset="0"/>
              </a:rPr>
              <a:t>pajūrio“ </a:t>
            </a:r>
            <a:r>
              <a:rPr lang="lt-LT" altLang="lt-LT" sz="3600" cap="all" dirty="0">
                <a:solidFill>
                  <a:srgbClr val="191B0E"/>
                </a:solidFill>
                <a:effectLst>
                  <a:outerShdw blurRad="38100" dist="38100" dir="2700000" algn="tl">
                    <a:srgbClr val="000000">
                      <a:alpha val="43137"/>
                    </a:srgbClr>
                  </a:outerShdw>
                </a:effectLst>
                <a:latin typeface="Franklin Gothic Book"/>
                <a:ea typeface="+mj-ea"/>
                <a:cs typeface="Times New Roman" panose="02020603050405020304" pitchFamily="18" charset="0"/>
              </a:rPr>
              <a:t>progimnazijos </a:t>
            </a:r>
            <a:br>
              <a:rPr lang="lt-LT" altLang="lt-LT" sz="3600" cap="all" dirty="0">
                <a:solidFill>
                  <a:srgbClr val="191B0E"/>
                </a:solidFill>
                <a:effectLst>
                  <a:outerShdw blurRad="38100" dist="38100" dir="2700000" algn="tl">
                    <a:srgbClr val="000000">
                      <a:alpha val="43137"/>
                    </a:srgbClr>
                  </a:outerShdw>
                </a:effectLst>
                <a:latin typeface="Franklin Gothic Book"/>
                <a:ea typeface="+mj-ea"/>
                <a:cs typeface="Times New Roman" panose="02020603050405020304" pitchFamily="18" charset="0"/>
              </a:rPr>
            </a:br>
            <a:r>
              <a:rPr lang="lt-LT" altLang="lt-LT" sz="3600" cap="all" dirty="0">
                <a:solidFill>
                  <a:srgbClr val="191B0E"/>
                </a:solidFill>
                <a:effectLst>
                  <a:outerShdw blurRad="38100" dist="38100" dir="2700000" algn="tl">
                    <a:srgbClr val="000000">
                      <a:alpha val="43137"/>
                    </a:srgbClr>
                  </a:outerShdw>
                </a:effectLst>
                <a:latin typeface="Franklin Gothic Book"/>
                <a:ea typeface="+mj-ea"/>
                <a:cs typeface="Times New Roman" panose="02020603050405020304" pitchFamily="18" charset="0"/>
              </a:rPr>
              <a:t>mokinių sveikatos rodiklių </a:t>
            </a:r>
            <a:br>
              <a:rPr lang="lt-LT" altLang="lt-LT" sz="3600" cap="all" dirty="0">
                <a:solidFill>
                  <a:srgbClr val="191B0E"/>
                </a:solidFill>
                <a:effectLst>
                  <a:outerShdw blurRad="38100" dist="38100" dir="2700000" algn="tl">
                    <a:srgbClr val="000000">
                      <a:alpha val="43137"/>
                    </a:srgbClr>
                  </a:outerShdw>
                </a:effectLst>
                <a:latin typeface="Franklin Gothic Book"/>
                <a:ea typeface="+mj-ea"/>
                <a:cs typeface="Times New Roman" panose="02020603050405020304" pitchFamily="18" charset="0"/>
              </a:rPr>
            </a:br>
            <a:r>
              <a:rPr lang="en-CA" altLang="lt-LT" sz="3600" cap="all" dirty="0">
                <a:solidFill>
                  <a:srgbClr val="191B0E"/>
                </a:solidFill>
                <a:effectLst>
                  <a:outerShdw blurRad="38100" dist="38100" dir="2700000" algn="tl">
                    <a:srgbClr val="000000">
                      <a:alpha val="43137"/>
                    </a:srgbClr>
                  </a:outerShdw>
                </a:effectLst>
                <a:latin typeface="Franklin Gothic Book"/>
                <a:ea typeface="+mj-ea"/>
                <a:cs typeface="Times New Roman" panose="02020603050405020304" pitchFamily="18" charset="0"/>
              </a:rPr>
              <a:t>20</a:t>
            </a:r>
            <a:r>
              <a:rPr lang="lt-LT" altLang="lt-LT" sz="3600" cap="all" dirty="0" smtClean="0">
                <a:solidFill>
                  <a:srgbClr val="191B0E"/>
                </a:solidFill>
                <a:effectLst>
                  <a:outerShdw blurRad="38100" dist="38100" dir="2700000" algn="tl">
                    <a:srgbClr val="000000">
                      <a:alpha val="43137"/>
                    </a:srgbClr>
                  </a:outerShdw>
                </a:effectLst>
                <a:latin typeface="Franklin Gothic Book"/>
                <a:ea typeface="+mj-ea"/>
                <a:cs typeface="Times New Roman" panose="02020603050405020304" pitchFamily="18" charset="0"/>
              </a:rPr>
              <a:t>2</a:t>
            </a:r>
            <a:r>
              <a:rPr lang="lt-LT" altLang="lt-LT" sz="3600" cap="all" dirty="0">
                <a:solidFill>
                  <a:srgbClr val="191B0E"/>
                </a:solidFill>
                <a:effectLst>
                  <a:outerShdw blurRad="38100" dist="38100" dir="2700000" algn="tl">
                    <a:srgbClr val="000000">
                      <a:alpha val="43137"/>
                    </a:srgbClr>
                  </a:outerShdw>
                </a:effectLst>
                <a:latin typeface="Franklin Gothic Book"/>
                <a:ea typeface="+mj-ea"/>
                <a:cs typeface="Times New Roman" panose="02020603050405020304" pitchFamily="18" charset="0"/>
              </a:rPr>
              <a:t>4</a:t>
            </a:r>
            <a:r>
              <a:rPr lang="lt-LT" altLang="lt-LT" sz="3600" cap="all" dirty="0" smtClean="0">
                <a:solidFill>
                  <a:srgbClr val="191B0E"/>
                </a:solidFill>
                <a:effectLst>
                  <a:outerShdw blurRad="38100" dist="38100" dir="2700000" algn="tl">
                    <a:srgbClr val="000000">
                      <a:alpha val="43137"/>
                    </a:srgbClr>
                  </a:outerShdw>
                </a:effectLst>
                <a:latin typeface="Franklin Gothic Book"/>
                <a:ea typeface="+mj-ea"/>
                <a:cs typeface="Times New Roman" panose="02020603050405020304" pitchFamily="18" charset="0"/>
              </a:rPr>
              <a:t> </a:t>
            </a:r>
            <a:r>
              <a:rPr lang="lt-LT" altLang="lt-LT" sz="3600" dirty="0">
                <a:solidFill>
                  <a:srgbClr val="191B0E"/>
                </a:solidFill>
                <a:effectLst>
                  <a:outerShdw blurRad="38100" dist="38100" dir="2700000" algn="tl">
                    <a:srgbClr val="000000">
                      <a:alpha val="43137"/>
                    </a:srgbClr>
                  </a:outerShdw>
                </a:effectLst>
                <a:latin typeface="Franklin Gothic Book"/>
                <a:ea typeface="+mj-ea"/>
                <a:cs typeface="Times New Roman" panose="02020603050405020304" pitchFamily="18" charset="0"/>
              </a:rPr>
              <a:t>M</a:t>
            </a:r>
            <a:r>
              <a:rPr lang="lt-LT" altLang="lt-LT" sz="3600" cap="all" dirty="0">
                <a:solidFill>
                  <a:srgbClr val="191B0E"/>
                </a:solidFill>
                <a:effectLst>
                  <a:outerShdw blurRad="38100" dist="38100" dir="2700000" algn="tl">
                    <a:srgbClr val="000000">
                      <a:alpha val="43137"/>
                    </a:srgbClr>
                  </a:outerShdw>
                </a:effectLst>
                <a:latin typeface="Franklin Gothic Book"/>
                <a:ea typeface="+mj-ea"/>
                <a:cs typeface="Times New Roman" panose="02020603050405020304" pitchFamily="18" charset="0"/>
              </a:rPr>
              <a:t>.</a:t>
            </a:r>
            <a:r>
              <a:rPr lang="en-CA" altLang="lt-LT" sz="3600" cap="all" dirty="0">
                <a:solidFill>
                  <a:srgbClr val="191B0E"/>
                </a:solidFill>
                <a:effectLst>
                  <a:outerShdw blurRad="38100" dist="38100" dir="2700000" algn="tl">
                    <a:srgbClr val="000000">
                      <a:alpha val="43137"/>
                    </a:srgbClr>
                  </a:outerShdw>
                </a:effectLst>
                <a:latin typeface="Franklin Gothic Book"/>
                <a:ea typeface="+mj-ea"/>
                <a:cs typeface="Times New Roman" panose="02020603050405020304" pitchFamily="18" charset="0"/>
              </a:rPr>
              <a:t> </a:t>
            </a:r>
            <a:r>
              <a:rPr lang="lt-LT" altLang="lt-LT" sz="3600" cap="all" dirty="0">
                <a:solidFill>
                  <a:srgbClr val="191B0E"/>
                </a:solidFill>
                <a:effectLst>
                  <a:outerShdw blurRad="38100" dist="38100" dir="2700000" algn="tl">
                    <a:srgbClr val="000000">
                      <a:alpha val="43137"/>
                    </a:srgbClr>
                  </a:outerShdw>
                </a:effectLst>
                <a:latin typeface="Franklin Gothic Book"/>
                <a:ea typeface="+mj-ea"/>
                <a:cs typeface="Times New Roman" panose="02020603050405020304" pitchFamily="18" charset="0"/>
              </a:rPr>
              <a:t>analizė</a:t>
            </a:r>
            <a:endParaRPr lang="en-GB" sz="3600" cap="all" dirty="0">
              <a:solidFill>
                <a:srgbClr val="232461"/>
              </a:solidFill>
              <a:effectLst>
                <a:outerShdw blurRad="38100" dist="38100" dir="2700000" algn="tl">
                  <a:srgbClr val="000000">
                    <a:alpha val="43137"/>
                  </a:srgbClr>
                </a:outerShdw>
              </a:effectLst>
              <a:latin typeface="Montserrat Medium" pitchFamily="2" charset="0"/>
              <a:ea typeface="+mj-ea"/>
              <a:cs typeface="Rando" pitchFamily="2" charset="77"/>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78" y="506891"/>
            <a:ext cx="3608582" cy="816185"/>
          </a:xfrm>
          <a:prstGeom prst="rect">
            <a:avLst/>
          </a:prstGeom>
        </p:spPr>
      </p:pic>
    </p:spTree>
    <p:extLst>
      <p:ext uri="{BB962C8B-B14F-4D97-AF65-F5344CB8AC3E}">
        <p14:creationId xmlns:p14="http://schemas.microsoft.com/office/powerpoint/2010/main" val="25347859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tačiakampis 1"/>
          <p:cNvSpPr/>
          <p:nvPr/>
        </p:nvSpPr>
        <p:spPr>
          <a:xfrm>
            <a:off x="1541885" y="3302041"/>
            <a:ext cx="6499520" cy="3323987"/>
          </a:xfrm>
          <a:prstGeom prst="rect">
            <a:avLst/>
          </a:prstGeom>
        </p:spPr>
        <p:txBody>
          <a:bodyPr wrap="square">
            <a:spAutoFit/>
          </a:bodyPr>
          <a:lstStyle/>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r>
              <a:rPr lang="lt-LT" altLang="lt-LT" sz="1050" i="1" dirty="0" smtClean="0">
                <a:solidFill>
                  <a:prstClr val="black"/>
                </a:solidFill>
                <a:latin typeface="Franklin Gothic Book"/>
                <a:cs typeface="Times New Roman" pitchFamily="18" charset="0"/>
              </a:rPr>
              <a:t>Šaltinis</a:t>
            </a:r>
            <a:r>
              <a:rPr lang="lt-LT" altLang="lt-LT" sz="1050" i="1" dirty="0">
                <a:solidFill>
                  <a:prstClr val="black"/>
                </a:solidFill>
                <a:latin typeface="Franklin Gothic Book"/>
                <a:cs typeface="Times New Roman" pitchFamily="18" charset="0"/>
              </a:rPr>
              <a:t>: </a:t>
            </a:r>
            <a:r>
              <a:rPr lang="en-US" altLang="lt-LT" sz="1050" i="1" dirty="0" err="1">
                <a:solidFill>
                  <a:prstClr val="black"/>
                </a:solidFill>
                <a:latin typeface="Franklin Gothic Book"/>
                <a:cs typeface="Times New Roman" pitchFamily="18" charset="0"/>
              </a:rPr>
              <a:t>Vaik</a:t>
            </a:r>
            <a:r>
              <a:rPr lang="lt-LT" altLang="lt-LT" sz="1050" i="1" dirty="0">
                <a:solidFill>
                  <a:prstClr val="black"/>
                </a:solidFill>
                <a:latin typeface="Franklin Gothic Book"/>
                <a:cs typeface="Times New Roman" pitchFamily="18" charset="0"/>
              </a:rPr>
              <a:t>ų sveikatos stebėsenos informacinė sistema (VSSIS)</a:t>
            </a:r>
          </a:p>
        </p:txBody>
      </p:sp>
      <p:pic>
        <p:nvPicPr>
          <p:cNvPr id="6" name="Picture 5"/>
          <p:cNvPicPr>
            <a:picLocks noChangeAspect="1"/>
          </p:cNvPicPr>
          <p:nvPr/>
        </p:nvPicPr>
        <p:blipFill>
          <a:blip r:embed="rId3"/>
          <a:stretch>
            <a:fillRect/>
          </a:stretch>
        </p:blipFill>
        <p:spPr>
          <a:xfrm>
            <a:off x="1231641" y="467030"/>
            <a:ext cx="9433249" cy="5511443"/>
          </a:xfrm>
          <a:prstGeom prst="rect">
            <a:avLst/>
          </a:prstGeom>
        </p:spPr>
      </p:pic>
    </p:spTree>
    <p:extLst>
      <p:ext uri="{BB962C8B-B14F-4D97-AF65-F5344CB8AC3E}">
        <p14:creationId xmlns:p14="http://schemas.microsoft.com/office/powerpoint/2010/main" val="37048385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646175" y="5019868"/>
            <a:ext cx="10964979" cy="1045029"/>
          </a:xfrm>
        </p:spPr>
        <p:txBody>
          <a:bodyPr>
            <a:normAutofit/>
          </a:bodyPr>
          <a:lstStyle/>
          <a:p>
            <a:pPr lvl="0" algn="r" defTabSz="685800" fontAlgn="base">
              <a:lnSpc>
                <a:spcPct val="112000"/>
              </a:lnSpc>
              <a:spcBef>
                <a:spcPct val="0"/>
              </a:spcBef>
              <a:spcAft>
                <a:spcPct val="0"/>
              </a:spcAft>
              <a:buClrTx/>
              <a:buSzTx/>
            </a:pPr>
            <a:r>
              <a:rPr lang="lt-LT" altLang="lt-LT" sz="1800" b="1" dirty="0">
                <a:solidFill>
                  <a:srgbClr val="191B0E"/>
                </a:solidFill>
                <a:latin typeface="Franklin Gothic Medium" panose="020B0603020102020204" pitchFamily="34" charset="0"/>
                <a:cs typeface="Times New Roman" panose="02020603050405020304" pitchFamily="18" charset="0"/>
              </a:rPr>
              <a:t> </a:t>
            </a:r>
            <a:endParaRPr lang="en-US" sz="2200" dirty="0">
              <a:solidFill>
                <a:srgbClr val="232461"/>
              </a:solidFill>
              <a:latin typeface="Montserrat Light" pitchFamily="2" charset="0"/>
            </a:endParaRPr>
          </a:p>
        </p:txBody>
      </p:sp>
      <p:sp>
        <p:nvSpPr>
          <p:cNvPr id="5" name="Footer Placeholder 4">
            <a:extLst>
              <a:ext uri="{FF2B5EF4-FFF2-40B4-BE49-F238E27FC236}">
                <a16:creationId xmlns:a16="http://schemas.microsoft.com/office/drawing/2014/main" id="{B75D8568-8448-2740-89CC-8FE3774E3049}"/>
              </a:ext>
            </a:extLst>
          </p:cNvPr>
          <p:cNvSpPr>
            <a:spLocks noGrp="1"/>
          </p:cNvSpPr>
          <p:nvPr>
            <p:ph type="ftr" sz="quarter" idx="11"/>
          </p:nvPr>
        </p:nvSpPr>
        <p:spPr>
          <a:xfrm>
            <a:off x="438539" y="251926"/>
            <a:ext cx="11392677" cy="6606073"/>
          </a:xfrm>
        </p:spPr>
        <p:txBody>
          <a:bodyPr/>
          <a:lstStyle/>
          <a:p>
            <a:pPr lvl="0" algn="ctr" defTabSz="685800" eaLnBrk="0" fontAlgn="base" hangingPunct="0">
              <a:lnSpc>
                <a:spcPct val="94000"/>
              </a:lnSpc>
              <a:spcBef>
                <a:spcPts val="1000"/>
              </a:spcBef>
              <a:spcAft>
                <a:spcPts val="200"/>
              </a:spcAft>
            </a:pPr>
            <a:endParaRPr lang="lt-LT" altLang="lt-LT" sz="3600" b="1" dirty="0" smtClean="0">
              <a:solidFill>
                <a:srgbClr val="191B0E"/>
              </a:solidFill>
              <a:latin typeface="Franklin Gothic Book"/>
              <a:ea typeface="+mj-ea"/>
              <a:cs typeface="Times New Roman" pitchFamily="18" charset="0"/>
            </a:endParaRPr>
          </a:p>
          <a:p>
            <a:pPr lvl="0" algn="ctr" defTabSz="685800" eaLnBrk="0" fontAlgn="base" hangingPunct="0">
              <a:lnSpc>
                <a:spcPct val="94000"/>
              </a:lnSpc>
              <a:spcBef>
                <a:spcPts val="1000"/>
              </a:spcBef>
              <a:spcAft>
                <a:spcPts val="200"/>
              </a:spcAft>
            </a:pPr>
            <a:endParaRPr lang="lt-LT" altLang="lt-LT" sz="3600" b="1" dirty="0">
              <a:solidFill>
                <a:srgbClr val="191B0E"/>
              </a:solidFill>
              <a:latin typeface="Franklin Gothic Book"/>
              <a:ea typeface="+mj-ea"/>
              <a:cs typeface="Times New Roman" pitchFamily="18" charset="0"/>
            </a:endParaRPr>
          </a:p>
          <a:p>
            <a:pPr lvl="0" algn="ctr" defTabSz="685800" eaLnBrk="0" fontAlgn="base" hangingPunct="0">
              <a:lnSpc>
                <a:spcPct val="94000"/>
              </a:lnSpc>
              <a:spcBef>
                <a:spcPts val="1000"/>
              </a:spcBef>
              <a:spcAft>
                <a:spcPts val="200"/>
              </a:spcAft>
            </a:pPr>
            <a:endParaRPr lang="lt-LT" altLang="lt-LT" sz="3600" b="1" dirty="0" smtClean="0">
              <a:solidFill>
                <a:srgbClr val="191B0E"/>
              </a:solidFill>
              <a:latin typeface="Franklin Gothic Book"/>
              <a:ea typeface="+mj-ea"/>
              <a:cs typeface="Times New Roman" pitchFamily="18" charset="0"/>
            </a:endParaRPr>
          </a:p>
          <a:p>
            <a:pPr lvl="0" algn="ctr" defTabSz="685800" eaLnBrk="0" fontAlgn="base" hangingPunct="0">
              <a:lnSpc>
                <a:spcPct val="94000"/>
              </a:lnSpc>
              <a:spcBef>
                <a:spcPts val="1000"/>
              </a:spcBef>
              <a:spcAft>
                <a:spcPts val="200"/>
              </a:spcAft>
            </a:pPr>
            <a:r>
              <a:rPr lang="lt-LT" altLang="lt-LT" sz="3600" b="1" dirty="0" smtClean="0">
                <a:solidFill>
                  <a:srgbClr val="191B0E"/>
                </a:solidFill>
                <a:latin typeface="Franklin Gothic Book"/>
                <a:ea typeface="+mj-ea"/>
                <a:cs typeface="Times New Roman" pitchFamily="18" charset="0"/>
              </a:rPr>
              <a:t>Apibendrinimas (1)</a:t>
            </a:r>
            <a:r>
              <a:rPr lang="lt-LT" altLang="lt-LT" sz="3600" b="1" dirty="0">
                <a:solidFill>
                  <a:srgbClr val="191B0E"/>
                </a:solidFill>
                <a:latin typeface="Franklin Gothic Book"/>
                <a:ea typeface="+mj-ea"/>
                <a:cs typeface="Times New Roman" pitchFamily="18" charset="0"/>
              </a:rPr>
              <a:t/>
            </a:r>
            <a:br>
              <a:rPr lang="lt-LT" altLang="lt-LT" sz="3600" b="1" dirty="0">
                <a:solidFill>
                  <a:srgbClr val="191B0E"/>
                </a:solidFill>
                <a:latin typeface="Franklin Gothic Book"/>
                <a:ea typeface="+mj-ea"/>
                <a:cs typeface="Times New Roman" pitchFamily="18" charset="0"/>
              </a:rPr>
            </a:br>
            <a:endParaRPr lang="lt-LT" altLang="lt-LT" sz="2100" dirty="0">
              <a:solidFill>
                <a:srgbClr val="191B0E"/>
              </a:solidFill>
              <a:latin typeface="Franklin Gothic Book"/>
              <a:cs typeface="Times New Roman" panose="02020603050405020304" pitchFamily="18" charset="0"/>
            </a:endParaRPr>
          </a:p>
          <a:p>
            <a:pPr marL="342900" lvl="0" indent="-342900" algn="just" defTabSz="685800" eaLnBrk="0" fontAlgn="base" hangingPunct="0">
              <a:lnSpc>
                <a:spcPct val="150000"/>
              </a:lnSpc>
              <a:spcBef>
                <a:spcPts val="1000"/>
              </a:spcBef>
              <a:spcAft>
                <a:spcPts val="200"/>
              </a:spcAft>
              <a:buFont typeface="Wingdings" panose="05000000000000000000" pitchFamily="2" charset="2"/>
              <a:buChar char="v"/>
            </a:pPr>
            <a:r>
              <a:rPr lang="lt-LT" altLang="lt-LT" sz="2000" dirty="0" smtClean="0">
                <a:solidFill>
                  <a:srgbClr val="191B0E"/>
                </a:solidFill>
                <a:latin typeface="Franklin Gothic Book"/>
                <a:cs typeface="Times New Roman" panose="02020603050405020304" pitchFamily="18" charset="0"/>
              </a:rPr>
              <a:t>20</a:t>
            </a:r>
            <a:r>
              <a:rPr lang="en-US" altLang="lt-LT" sz="2000" dirty="0" smtClean="0">
                <a:solidFill>
                  <a:srgbClr val="191B0E"/>
                </a:solidFill>
                <a:latin typeface="Franklin Gothic Book"/>
                <a:cs typeface="Times New Roman" panose="02020603050405020304" pitchFamily="18" charset="0"/>
              </a:rPr>
              <a:t>2</a:t>
            </a:r>
            <a:r>
              <a:rPr lang="lt-LT" altLang="lt-LT" sz="2000" dirty="0">
                <a:solidFill>
                  <a:srgbClr val="191B0E"/>
                </a:solidFill>
                <a:latin typeface="Franklin Gothic Book"/>
                <a:cs typeface="Times New Roman" panose="02020603050405020304" pitchFamily="18" charset="0"/>
              </a:rPr>
              <a:t>4</a:t>
            </a:r>
            <a:r>
              <a:rPr lang="lt-LT" altLang="lt-LT" sz="2000" dirty="0" smtClean="0">
                <a:solidFill>
                  <a:srgbClr val="191B0E"/>
                </a:solidFill>
                <a:latin typeface="Franklin Gothic Book"/>
                <a:cs typeface="Times New Roman" panose="02020603050405020304" pitchFamily="18" charset="0"/>
              </a:rPr>
              <a:t> </a:t>
            </a:r>
            <a:r>
              <a:rPr lang="lt-LT" altLang="lt-LT" sz="2000" dirty="0">
                <a:solidFill>
                  <a:srgbClr val="191B0E"/>
                </a:solidFill>
                <a:latin typeface="Franklin Gothic Book"/>
                <a:cs typeface="Times New Roman" panose="02020603050405020304" pitchFamily="18" charset="0"/>
              </a:rPr>
              <a:t>m. profilaktiškai sveikatą pasitikrino </a:t>
            </a:r>
            <a:r>
              <a:rPr lang="lt-LT" altLang="lt-LT" sz="2000" dirty="0" smtClean="0">
                <a:solidFill>
                  <a:srgbClr val="191B0E"/>
                </a:solidFill>
                <a:latin typeface="Franklin Gothic Book"/>
                <a:cs typeface="Times New Roman" panose="02020603050405020304" pitchFamily="18" charset="0"/>
              </a:rPr>
              <a:t>92 </a:t>
            </a:r>
            <a:r>
              <a:rPr lang="lt-LT" altLang="lt-LT" sz="2000" dirty="0">
                <a:solidFill>
                  <a:srgbClr val="191B0E"/>
                </a:solidFill>
                <a:latin typeface="Franklin Gothic Book"/>
                <a:cs typeface="Times New Roman" panose="02020603050405020304" pitchFamily="18" charset="0"/>
              </a:rPr>
              <a:t>proc. mokinių. </a:t>
            </a:r>
          </a:p>
          <a:p>
            <a:pPr marL="342900" lvl="0" indent="-342900" algn="just" defTabSz="685800" eaLnBrk="0" fontAlgn="base" hangingPunct="0">
              <a:lnSpc>
                <a:spcPct val="150000"/>
              </a:lnSpc>
              <a:spcBef>
                <a:spcPts val="1000"/>
              </a:spcBef>
              <a:spcAft>
                <a:spcPts val="200"/>
              </a:spcAft>
              <a:buFont typeface="Wingdings" panose="05000000000000000000" pitchFamily="2" charset="2"/>
              <a:buChar char="v"/>
            </a:pPr>
            <a:r>
              <a:rPr lang="lt-LT" altLang="lt-LT" sz="2000" dirty="0">
                <a:solidFill>
                  <a:srgbClr val="191B0E"/>
                </a:solidFill>
                <a:latin typeface="Franklin Gothic Book"/>
                <a:cs typeface="Times New Roman" panose="02020603050405020304" pitchFamily="18" charset="0"/>
              </a:rPr>
              <a:t>Įsigaliojus naujai Mokinio sveikatos pažymėjimo formai, nebenurodomi vaikų organų sistemų sutrikimai, bet šeimos gydytojas pateikia bendras arba specialiąsias rekomendacijas, kurių turi būti laikomasi mokiniams dalyvaujant ugdymo veikloje. </a:t>
            </a:r>
            <a:r>
              <a:rPr lang="lt-LT" altLang="lt-LT" sz="2000" dirty="0" smtClean="0">
                <a:solidFill>
                  <a:srgbClr val="191B0E"/>
                </a:solidFill>
                <a:latin typeface="Franklin Gothic Book"/>
                <a:cs typeface="Times New Roman" panose="02020603050405020304" pitchFamily="18" charset="0"/>
              </a:rPr>
              <a:t>8 </a:t>
            </a:r>
            <a:r>
              <a:rPr lang="lt-LT" altLang="lt-LT" sz="2000" dirty="0">
                <a:solidFill>
                  <a:srgbClr val="191B0E"/>
                </a:solidFill>
                <a:latin typeface="Franklin Gothic Book"/>
                <a:cs typeface="Times New Roman" panose="02020603050405020304" pitchFamily="18" charset="0"/>
              </a:rPr>
              <a:t>proc. vaikų buvo nurodytos bendros, o </a:t>
            </a:r>
            <a:r>
              <a:rPr lang="lt-LT" altLang="lt-LT" sz="2000" dirty="0" smtClean="0">
                <a:solidFill>
                  <a:srgbClr val="191B0E"/>
                </a:solidFill>
                <a:latin typeface="Franklin Gothic Book"/>
                <a:cs typeface="Times New Roman" panose="02020603050405020304" pitchFamily="18" charset="0"/>
              </a:rPr>
              <a:t>3 </a:t>
            </a:r>
            <a:r>
              <a:rPr lang="lt-LT" altLang="lt-LT" sz="2000" dirty="0">
                <a:solidFill>
                  <a:srgbClr val="191B0E"/>
                </a:solidFill>
                <a:latin typeface="Franklin Gothic Book"/>
                <a:cs typeface="Times New Roman" panose="02020603050405020304" pitchFamily="18" charset="0"/>
              </a:rPr>
              <a:t>proc. vaikų – specialiosios rekomendacijos. Pritaikytas maitinimas buvo paskirstas </a:t>
            </a:r>
            <a:r>
              <a:rPr lang="lt-LT" altLang="lt-LT" sz="2000" dirty="0" smtClean="0">
                <a:solidFill>
                  <a:srgbClr val="191B0E"/>
                </a:solidFill>
                <a:latin typeface="Franklin Gothic Book"/>
                <a:cs typeface="Times New Roman" panose="02020603050405020304" pitchFamily="18" charset="0"/>
              </a:rPr>
              <a:t>0,34</a:t>
            </a:r>
            <a:r>
              <a:rPr lang="en-US" altLang="lt-LT" sz="2000" dirty="0" smtClean="0">
                <a:solidFill>
                  <a:srgbClr val="191B0E"/>
                </a:solidFill>
                <a:latin typeface="Franklin Gothic Book"/>
                <a:cs typeface="Times New Roman" panose="02020603050405020304" pitchFamily="18" charset="0"/>
              </a:rPr>
              <a:t> </a:t>
            </a:r>
            <a:r>
              <a:rPr lang="en-US" altLang="lt-LT" sz="2000" dirty="0">
                <a:solidFill>
                  <a:srgbClr val="191B0E"/>
                </a:solidFill>
                <a:latin typeface="Franklin Gothic Book"/>
                <a:cs typeface="Times New Roman" panose="02020603050405020304" pitchFamily="18" charset="0"/>
              </a:rPr>
              <a:t>proc. </a:t>
            </a:r>
            <a:r>
              <a:rPr lang="lt-LT" altLang="lt-LT" sz="2000" dirty="0">
                <a:solidFill>
                  <a:srgbClr val="191B0E"/>
                </a:solidFill>
                <a:latin typeface="Franklin Gothic Book"/>
                <a:cs typeface="Times New Roman" panose="02020603050405020304" pitchFamily="18" charset="0"/>
              </a:rPr>
              <a:t>mokiniams.</a:t>
            </a:r>
          </a:p>
          <a:p>
            <a:pPr marL="342900" lvl="0" indent="-342900" algn="just" defTabSz="685800" eaLnBrk="0" fontAlgn="base" hangingPunct="0">
              <a:lnSpc>
                <a:spcPct val="150000"/>
              </a:lnSpc>
              <a:spcBef>
                <a:spcPts val="1000"/>
              </a:spcBef>
              <a:spcAft>
                <a:spcPts val="200"/>
              </a:spcAft>
              <a:buFont typeface="Wingdings" panose="05000000000000000000" pitchFamily="2" charset="2"/>
              <a:buChar char="v"/>
            </a:pPr>
            <a:r>
              <a:rPr lang="lt-LT" altLang="lt-LT" sz="2000" dirty="0">
                <a:solidFill>
                  <a:srgbClr val="000000"/>
                </a:solidFill>
                <a:latin typeface="Franklin Gothic Book"/>
                <a:cs typeface="Times New Roman" panose="02020603050405020304" pitchFamily="18" charset="0"/>
              </a:rPr>
              <a:t> </a:t>
            </a:r>
            <a:r>
              <a:rPr lang="lt-LT" altLang="lt-LT" sz="2000" dirty="0" smtClean="0">
                <a:solidFill>
                  <a:srgbClr val="000000"/>
                </a:solidFill>
                <a:latin typeface="Franklin Gothic Book"/>
                <a:cs typeface="Times New Roman" panose="02020603050405020304" pitchFamily="18" charset="0"/>
              </a:rPr>
              <a:t>98 </a:t>
            </a:r>
            <a:r>
              <a:rPr lang="lt-LT" altLang="lt-LT" sz="2000" dirty="0">
                <a:solidFill>
                  <a:srgbClr val="000000"/>
                </a:solidFill>
                <a:latin typeface="Franklin Gothic Book"/>
                <a:cs typeface="Times New Roman" panose="02020603050405020304" pitchFamily="18" charset="0"/>
              </a:rPr>
              <a:t>proc. mokinių iš pasitikrinusiųjų priskirti pagrindinei fizinio ugdymo grupei.</a:t>
            </a:r>
            <a:endParaRPr lang="lt-LT" altLang="lt-LT" sz="2000" dirty="0">
              <a:solidFill>
                <a:srgbClr val="191B0E"/>
              </a:solidFill>
              <a:latin typeface="Franklin Gothic Book"/>
              <a:cs typeface="Times New Roman" panose="02020603050405020304" pitchFamily="18" charset="0"/>
            </a:endParaRPr>
          </a:p>
          <a:p>
            <a:pPr marL="342900" lvl="0" indent="-342900" algn="just" defTabSz="685800" eaLnBrk="0" fontAlgn="base" hangingPunct="0">
              <a:lnSpc>
                <a:spcPct val="150000"/>
              </a:lnSpc>
              <a:spcBef>
                <a:spcPts val="1000"/>
              </a:spcBef>
              <a:spcAft>
                <a:spcPts val="200"/>
              </a:spcAft>
              <a:buFont typeface="Wingdings" panose="05000000000000000000" pitchFamily="2" charset="2"/>
              <a:buChar char="v"/>
            </a:pPr>
            <a:r>
              <a:rPr lang="lt-LT" altLang="lt-LT" sz="2000" dirty="0">
                <a:solidFill>
                  <a:srgbClr val="000000"/>
                </a:solidFill>
                <a:latin typeface="Franklin Gothic Book"/>
                <a:cs typeface="Times New Roman" panose="02020603050405020304" pitchFamily="18" charset="0"/>
              </a:rPr>
              <a:t>8</a:t>
            </a:r>
            <a:r>
              <a:rPr lang="en-US" altLang="lt-LT" sz="2000" dirty="0" smtClean="0">
                <a:solidFill>
                  <a:srgbClr val="000000"/>
                </a:solidFill>
                <a:latin typeface="Franklin Gothic Book"/>
                <a:cs typeface="Times New Roman" panose="02020603050405020304" pitchFamily="18" charset="0"/>
              </a:rPr>
              <a:t> </a:t>
            </a:r>
            <a:r>
              <a:rPr lang="en-US" altLang="lt-LT" sz="2000" dirty="0">
                <a:solidFill>
                  <a:srgbClr val="000000"/>
                </a:solidFill>
                <a:latin typeface="Franklin Gothic Book"/>
                <a:cs typeface="Times New Roman" panose="02020603050405020304" pitchFamily="18" charset="0"/>
              </a:rPr>
              <a:t>proc.</a:t>
            </a:r>
            <a:r>
              <a:rPr lang="lt-LT" altLang="lt-LT" sz="2000" dirty="0">
                <a:solidFill>
                  <a:srgbClr val="000000"/>
                </a:solidFill>
                <a:latin typeface="Franklin Gothic Book"/>
                <a:cs typeface="Times New Roman" panose="02020603050405020304" pitchFamily="18" charset="0"/>
              </a:rPr>
              <a:t> mokinių turėjo </a:t>
            </a:r>
            <a:r>
              <a:rPr lang="lt-LT" altLang="lt-LT" sz="2000" dirty="0" smtClean="0">
                <a:solidFill>
                  <a:srgbClr val="000000"/>
                </a:solidFill>
                <a:latin typeface="Franklin Gothic Book"/>
                <a:cs typeface="Times New Roman" panose="02020603050405020304" pitchFamily="18" charset="0"/>
              </a:rPr>
              <a:t>nutukimą, </a:t>
            </a:r>
            <a:r>
              <a:rPr lang="lt-LT" altLang="lt-LT" sz="2000" dirty="0">
                <a:solidFill>
                  <a:srgbClr val="000000"/>
                </a:solidFill>
                <a:latin typeface="Franklin Gothic Book"/>
                <a:cs typeface="Times New Roman" panose="02020603050405020304" pitchFamily="18" charset="0"/>
              </a:rPr>
              <a:t>o </a:t>
            </a:r>
            <a:r>
              <a:rPr lang="lt-LT" altLang="lt-LT" sz="2000" dirty="0" smtClean="0">
                <a:solidFill>
                  <a:srgbClr val="000000"/>
                </a:solidFill>
                <a:latin typeface="Franklin Gothic Book"/>
                <a:cs typeface="Times New Roman" panose="02020603050405020304" pitchFamily="18" charset="0"/>
              </a:rPr>
              <a:t>11</a:t>
            </a:r>
            <a:r>
              <a:rPr lang="en-US" altLang="lt-LT" sz="2000" dirty="0" smtClean="0">
                <a:solidFill>
                  <a:srgbClr val="000000"/>
                </a:solidFill>
                <a:latin typeface="Franklin Gothic Book"/>
                <a:cs typeface="Times New Roman" panose="02020603050405020304" pitchFamily="18" charset="0"/>
              </a:rPr>
              <a:t> </a:t>
            </a:r>
            <a:r>
              <a:rPr lang="en-US" altLang="lt-LT" sz="2000" dirty="0">
                <a:solidFill>
                  <a:srgbClr val="000000"/>
                </a:solidFill>
                <a:latin typeface="Franklin Gothic Book"/>
                <a:cs typeface="Times New Roman" panose="02020603050405020304" pitchFamily="18" charset="0"/>
              </a:rPr>
              <a:t>proc. </a:t>
            </a:r>
            <a:r>
              <a:rPr lang="lt-LT" altLang="lt-LT" sz="2000" dirty="0">
                <a:solidFill>
                  <a:srgbClr val="000000"/>
                </a:solidFill>
                <a:latin typeface="Franklin Gothic Book"/>
                <a:cs typeface="Times New Roman" panose="02020603050405020304" pitchFamily="18" charset="0"/>
              </a:rPr>
              <a:t>mokinių – per mažą svorį</a:t>
            </a:r>
            <a:r>
              <a:rPr lang="lt-LT" altLang="lt-LT" sz="2000" dirty="0" smtClean="0">
                <a:solidFill>
                  <a:srgbClr val="000000"/>
                </a:solidFill>
                <a:latin typeface="Franklin Gothic Book"/>
                <a:cs typeface="Times New Roman" panose="02020603050405020304" pitchFamily="18" charset="0"/>
              </a:rPr>
              <a:t>.</a:t>
            </a:r>
          </a:p>
          <a:p>
            <a:pPr marL="342900" lvl="0" indent="-342900" algn="just" defTabSz="685800" eaLnBrk="0" fontAlgn="base" hangingPunct="0">
              <a:lnSpc>
                <a:spcPct val="150000"/>
              </a:lnSpc>
              <a:spcBef>
                <a:spcPts val="1000"/>
              </a:spcBef>
              <a:spcAft>
                <a:spcPts val="200"/>
              </a:spcAft>
              <a:buFont typeface="Wingdings" panose="05000000000000000000" pitchFamily="2" charset="2"/>
              <a:buChar char="v"/>
            </a:pPr>
            <a:r>
              <a:rPr lang="lt-LT" altLang="lt-LT" sz="2000" dirty="0" smtClean="0">
                <a:solidFill>
                  <a:srgbClr val="000000"/>
                </a:solidFill>
                <a:latin typeface="Franklin Gothic Book"/>
                <a:cs typeface="Times New Roman" panose="02020603050405020304" pitchFamily="18" charset="0"/>
              </a:rPr>
              <a:t>41 proc. mokinių turėjo labai žemą (KPI+kpi) indeksą, o 13 proc. – labai aukštą.</a:t>
            </a:r>
          </a:p>
          <a:p>
            <a:pPr marL="342900" lvl="0" indent="-342900" algn="just" defTabSz="685800" eaLnBrk="0" fontAlgn="base" hangingPunct="0">
              <a:lnSpc>
                <a:spcPct val="150000"/>
              </a:lnSpc>
              <a:spcBef>
                <a:spcPts val="1000"/>
              </a:spcBef>
              <a:spcAft>
                <a:spcPts val="200"/>
              </a:spcAft>
              <a:buFont typeface="Wingdings" panose="05000000000000000000" pitchFamily="2" charset="2"/>
              <a:buChar char="v"/>
            </a:pPr>
            <a:r>
              <a:rPr lang="lt-LT" altLang="lt-LT" sz="2000" dirty="0" smtClean="0">
                <a:solidFill>
                  <a:srgbClr val="000000"/>
                </a:solidFill>
                <a:latin typeface="Franklin Gothic Book"/>
                <a:cs typeface="Times New Roman" panose="02020603050405020304" pitchFamily="18" charset="0"/>
              </a:rPr>
              <a:t>Daugiausiai, turinčių sveikus dantis (41 proc.), vaikų mokėsi 1 klasėje, o mažiausiai (16 proc.) – 3 klasėje.</a:t>
            </a:r>
            <a:endParaRPr lang="lt-LT" altLang="lt-LT" sz="2000" dirty="0">
              <a:solidFill>
                <a:srgbClr val="000000"/>
              </a:solidFill>
              <a:latin typeface="Franklin Gothic Book"/>
              <a:cs typeface="Times New Roman" panose="02020603050405020304" pitchFamily="18" charset="0"/>
            </a:endParaRPr>
          </a:p>
        </p:txBody>
      </p:sp>
    </p:spTree>
    <p:extLst>
      <p:ext uri="{BB962C8B-B14F-4D97-AF65-F5344CB8AC3E}">
        <p14:creationId xmlns:p14="http://schemas.microsoft.com/office/powerpoint/2010/main" val="23055261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75D8568-8448-2740-89CC-8FE3774E3049}"/>
              </a:ext>
            </a:extLst>
          </p:cNvPr>
          <p:cNvSpPr>
            <a:spLocks noGrp="1"/>
          </p:cNvSpPr>
          <p:nvPr>
            <p:ph type="ftr" sz="quarter" idx="11"/>
          </p:nvPr>
        </p:nvSpPr>
        <p:spPr>
          <a:xfrm>
            <a:off x="432325" y="1642188"/>
            <a:ext cx="11392677" cy="4236098"/>
          </a:xfrm>
        </p:spPr>
        <p:txBody>
          <a:bodyPr/>
          <a:lstStyle/>
          <a:p>
            <a:pPr lvl="0" algn="ctr" defTabSz="685800" eaLnBrk="0" fontAlgn="base" hangingPunct="0">
              <a:lnSpc>
                <a:spcPct val="94000"/>
              </a:lnSpc>
              <a:spcBef>
                <a:spcPts val="1000"/>
              </a:spcBef>
              <a:spcAft>
                <a:spcPts val="200"/>
              </a:spcAft>
            </a:pPr>
            <a:r>
              <a:rPr lang="lt-LT" altLang="lt-LT" sz="3600" b="1" dirty="0" smtClean="0">
                <a:solidFill>
                  <a:srgbClr val="191B0E"/>
                </a:solidFill>
                <a:latin typeface="Franklin Gothic Book"/>
                <a:ea typeface="+mj-ea"/>
                <a:cs typeface="Times New Roman" pitchFamily="18" charset="0"/>
              </a:rPr>
              <a:t>Apibendrinimas (2)</a:t>
            </a:r>
            <a:r>
              <a:rPr lang="lt-LT" altLang="lt-LT" sz="3600" b="1" dirty="0">
                <a:solidFill>
                  <a:srgbClr val="191B0E"/>
                </a:solidFill>
                <a:latin typeface="Franklin Gothic Book"/>
                <a:ea typeface="+mj-ea"/>
                <a:cs typeface="Times New Roman" pitchFamily="18" charset="0"/>
              </a:rPr>
              <a:t/>
            </a:r>
            <a:br>
              <a:rPr lang="lt-LT" altLang="lt-LT" sz="3600" b="1" dirty="0">
                <a:solidFill>
                  <a:srgbClr val="191B0E"/>
                </a:solidFill>
                <a:latin typeface="Franklin Gothic Book"/>
                <a:ea typeface="+mj-ea"/>
                <a:cs typeface="Times New Roman" pitchFamily="18" charset="0"/>
              </a:rPr>
            </a:br>
            <a:endParaRPr lang="lt-LT" altLang="lt-LT" sz="2100" dirty="0">
              <a:solidFill>
                <a:srgbClr val="191B0E"/>
              </a:solidFill>
              <a:latin typeface="Franklin Gothic Book"/>
              <a:cs typeface="Times New Roman" panose="02020603050405020304" pitchFamily="18" charset="0"/>
            </a:endParaRPr>
          </a:p>
          <a:p>
            <a:pPr marL="342900" lvl="0" indent="-342900" algn="just" defTabSz="685800" eaLnBrk="0" fontAlgn="base" hangingPunct="0">
              <a:lnSpc>
                <a:spcPct val="150000"/>
              </a:lnSpc>
              <a:spcBef>
                <a:spcPts val="1000"/>
              </a:spcBef>
              <a:spcAft>
                <a:spcPts val="200"/>
              </a:spcAft>
              <a:buFont typeface="Wingdings" panose="05000000000000000000" pitchFamily="2" charset="2"/>
              <a:buChar char="v"/>
            </a:pPr>
            <a:r>
              <a:rPr lang="lt-LT" altLang="lt-LT" sz="2000" dirty="0" smtClean="0">
                <a:solidFill>
                  <a:srgbClr val="191B0E"/>
                </a:solidFill>
                <a:latin typeface="Franklin Gothic Book"/>
                <a:cs typeface="Times New Roman" panose="02020603050405020304" pitchFamily="18" charset="0"/>
              </a:rPr>
              <a:t>Lyginant 2023 ir 2024 mokslo metus, 20</a:t>
            </a:r>
            <a:r>
              <a:rPr lang="en-US" altLang="lt-LT" sz="2000" dirty="0" smtClean="0">
                <a:solidFill>
                  <a:srgbClr val="191B0E"/>
                </a:solidFill>
                <a:latin typeface="Franklin Gothic Book"/>
                <a:cs typeface="Times New Roman" panose="02020603050405020304" pitchFamily="18" charset="0"/>
              </a:rPr>
              <a:t>2</a:t>
            </a:r>
            <a:r>
              <a:rPr lang="lt-LT" altLang="lt-LT" sz="2000" dirty="0">
                <a:solidFill>
                  <a:srgbClr val="191B0E"/>
                </a:solidFill>
                <a:latin typeface="Franklin Gothic Book"/>
                <a:cs typeface="Times New Roman" panose="02020603050405020304" pitchFamily="18" charset="0"/>
              </a:rPr>
              <a:t>4</a:t>
            </a:r>
            <a:r>
              <a:rPr lang="lt-LT" altLang="lt-LT" sz="2000" dirty="0" smtClean="0">
                <a:solidFill>
                  <a:srgbClr val="191B0E"/>
                </a:solidFill>
                <a:latin typeface="Franklin Gothic Book"/>
                <a:cs typeface="Times New Roman" panose="02020603050405020304" pitchFamily="18" charset="0"/>
              </a:rPr>
              <a:t> </a:t>
            </a:r>
            <a:r>
              <a:rPr lang="lt-LT" altLang="lt-LT" sz="2000" dirty="0">
                <a:solidFill>
                  <a:srgbClr val="191B0E"/>
                </a:solidFill>
                <a:latin typeface="Franklin Gothic Book"/>
                <a:cs typeface="Times New Roman" panose="02020603050405020304" pitchFamily="18" charset="0"/>
              </a:rPr>
              <a:t>m. profilaktiškai sveikatą </a:t>
            </a:r>
            <a:r>
              <a:rPr lang="lt-LT" altLang="lt-LT" sz="2000" dirty="0" smtClean="0">
                <a:solidFill>
                  <a:srgbClr val="191B0E"/>
                </a:solidFill>
                <a:latin typeface="Franklin Gothic Book"/>
                <a:cs typeface="Times New Roman" panose="02020603050405020304" pitchFamily="18" charset="0"/>
              </a:rPr>
              <a:t>patikrinusių mokinių padidėjo 3,42 proc. </a:t>
            </a:r>
            <a:endParaRPr lang="lt-LT" altLang="lt-LT" sz="2000" dirty="0">
              <a:solidFill>
                <a:srgbClr val="191B0E"/>
              </a:solidFill>
              <a:latin typeface="Franklin Gothic Book"/>
              <a:cs typeface="Times New Roman" panose="02020603050405020304" pitchFamily="18" charset="0"/>
            </a:endParaRPr>
          </a:p>
          <a:p>
            <a:pPr marL="342900" lvl="0" indent="-342900" algn="just" defTabSz="685800" eaLnBrk="0" fontAlgn="base" hangingPunct="0">
              <a:lnSpc>
                <a:spcPct val="150000"/>
              </a:lnSpc>
              <a:spcBef>
                <a:spcPts val="1000"/>
              </a:spcBef>
              <a:spcAft>
                <a:spcPts val="200"/>
              </a:spcAft>
              <a:buFont typeface="Wingdings" panose="05000000000000000000" pitchFamily="2" charset="2"/>
              <a:buChar char="v"/>
            </a:pPr>
            <a:r>
              <a:rPr lang="lt-LT" altLang="lt-LT" sz="2000" dirty="0" smtClean="0">
                <a:solidFill>
                  <a:srgbClr val="000000"/>
                </a:solidFill>
                <a:latin typeface="Franklin Gothic Book"/>
                <a:cs typeface="Times New Roman" panose="02020603050405020304" pitchFamily="18" charset="0"/>
              </a:rPr>
              <a:t>Padidėjo mokinių, turinčių nutukimą (+25,95 proc.) dalis.</a:t>
            </a:r>
          </a:p>
          <a:p>
            <a:pPr marL="342900" lvl="0" indent="-342900" algn="just" defTabSz="685800" eaLnBrk="0" fontAlgn="base" hangingPunct="0">
              <a:lnSpc>
                <a:spcPct val="150000"/>
              </a:lnSpc>
              <a:spcBef>
                <a:spcPts val="1000"/>
              </a:spcBef>
              <a:spcAft>
                <a:spcPts val="200"/>
              </a:spcAft>
              <a:buFont typeface="Wingdings" panose="05000000000000000000" pitchFamily="2" charset="2"/>
              <a:buChar char="v"/>
            </a:pPr>
            <a:r>
              <a:rPr lang="lt-LT" altLang="lt-LT" sz="2000" dirty="0" smtClean="0">
                <a:solidFill>
                  <a:srgbClr val="000000"/>
                </a:solidFill>
                <a:latin typeface="Franklin Gothic Book"/>
                <a:cs typeface="Times New Roman" panose="02020603050405020304" pitchFamily="18" charset="0"/>
              </a:rPr>
              <a:t>Sumažėjo mokinių, turinčių normalų svorį (-2,53 proc.) dalis.</a:t>
            </a:r>
            <a:endParaRPr lang="lt-LT" altLang="lt-LT" sz="2000" dirty="0" smtClean="0">
              <a:solidFill>
                <a:srgbClr val="000000"/>
              </a:solidFill>
              <a:latin typeface="Franklin Gothic Book"/>
              <a:cs typeface="Times New Roman" panose="02020603050405020304" pitchFamily="18" charset="0"/>
            </a:endParaRPr>
          </a:p>
          <a:p>
            <a:pPr marL="342900" lvl="0" indent="-342900" algn="just" defTabSz="685800" eaLnBrk="0" fontAlgn="base" hangingPunct="0">
              <a:lnSpc>
                <a:spcPct val="150000"/>
              </a:lnSpc>
              <a:spcBef>
                <a:spcPts val="1000"/>
              </a:spcBef>
              <a:spcAft>
                <a:spcPts val="200"/>
              </a:spcAft>
              <a:buFont typeface="Wingdings" panose="05000000000000000000" pitchFamily="2" charset="2"/>
              <a:buChar char="v"/>
            </a:pPr>
            <a:r>
              <a:rPr lang="lt-LT" altLang="lt-LT" sz="2000" dirty="0" smtClean="0">
                <a:solidFill>
                  <a:srgbClr val="000000"/>
                </a:solidFill>
                <a:latin typeface="Franklin Gothic Book"/>
                <a:cs typeface="Times New Roman" panose="02020603050405020304" pitchFamily="18" charset="0"/>
              </a:rPr>
              <a:t>M</a:t>
            </a:r>
            <a:r>
              <a:rPr lang="lt-LT" altLang="lt-LT" sz="2000" dirty="0" smtClean="0">
                <a:solidFill>
                  <a:srgbClr val="000000"/>
                </a:solidFill>
                <a:latin typeface="Franklin Gothic Book"/>
                <a:cs typeface="Times New Roman" panose="02020603050405020304" pitchFamily="18" charset="0"/>
              </a:rPr>
              <a:t>okinių skaičius, turėjinčių </a:t>
            </a:r>
            <a:r>
              <a:rPr lang="lt-LT" altLang="lt-LT" sz="2000" dirty="0" smtClean="0">
                <a:solidFill>
                  <a:srgbClr val="000000"/>
                </a:solidFill>
                <a:latin typeface="Franklin Gothic Book"/>
                <a:cs typeface="Times New Roman" panose="02020603050405020304" pitchFamily="18" charset="0"/>
              </a:rPr>
              <a:t>labai žemą (KPI+kpi) </a:t>
            </a:r>
            <a:r>
              <a:rPr lang="lt-LT" altLang="lt-LT" sz="2000" dirty="0" smtClean="0">
                <a:solidFill>
                  <a:srgbClr val="000000"/>
                </a:solidFill>
                <a:latin typeface="Franklin Gothic Book"/>
                <a:cs typeface="Times New Roman" panose="02020603050405020304" pitchFamily="18" charset="0"/>
              </a:rPr>
              <a:t>indeksą padidėjo (+0,52 proc.), labai aukštą irgi padidėjo (+15,84 proc.).</a:t>
            </a:r>
            <a:endParaRPr lang="lt-LT" altLang="lt-LT" sz="2000" dirty="0" smtClean="0">
              <a:solidFill>
                <a:srgbClr val="000000"/>
              </a:solidFill>
              <a:latin typeface="Franklin Gothic Book"/>
              <a:cs typeface="Times New Roman" panose="02020603050405020304" pitchFamily="18" charset="0"/>
            </a:endParaRPr>
          </a:p>
          <a:p>
            <a:pPr marL="342900" lvl="0" indent="-342900" algn="just" defTabSz="685800" eaLnBrk="0" fontAlgn="base" hangingPunct="0">
              <a:lnSpc>
                <a:spcPct val="150000"/>
              </a:lnSpc>
              <a:spcBef>
                <a:spcPts val="1000"/>
              </a:spcBef>
              <a:spcAft>
                <a:spcPts val="200"/>
              </a:spcAft>
              <a:buFont typeface="Wingdings" panose="05000000000000000000" pitchFamily="2" charset="2"/>
              <a:buChar char="v"/>
            </a:pPr>
            <a:r>
              <a:rPr lang="lt-LT" altLang="lt-LT" sz="2000" dirty="0" smtClean="0">
                <a:solidFill>
                  <a:srgbClr val="000000"/>
                </a:solidFill>
                <a:latin typeface="Franklin Gothic Book"/>
                <a:cs typeface="Times New Roman" panose="02020603050405020304" pitchFamily="18" charset="0"/>
              </a:rPr>
              <a:t>Daugiausiai, turinčių sveikus dantis </a:t>
            </a:r>
            <a:r>
              <a:rPr lang="lt-LT" altLang="lt-LT" sz="2000" dirty="0" smtClean="0">
                <a:solidFill>
                  <a:srgbClr val="000000"/>
                </a:solidFill>
                <a:latin typeface="Franklin Gothic Book"/>
                <a:cs typeface="Times New Roman" panose="02020603050405020304" pitchFamily="18" charset="0"/>
              </a:rPr>
              <a:t>2023 ir 2024 metais vaikų mokosi </a:t>
            </a:r>
            <a:r>
              <a:rPr lang="lt-LT" altLang="lt-LT" sz="2000" dirty="0" smtClean="0">
                <a:solidFill>
                  <a:srgbClr val="000000"/>
                </a:solidFill>
                <a:latin typeface="Franklin Gothic Book"/>
                <a:cs typeface="Times New Roman" panose="02020603050405020304" pitchFamily="18" charset="0"/>
              </a:rPr>
              <a:t>1 klasėje, o mažiausiai </a:t>
            </a:r>
            <a:r>
              <a:rPr lang="lt-LT" altLang="lt-LT" sz="2000" dirty="0" smtClean="0">
                <a:solidFill>
                  <a:srgbClr val="000000"/>
                </a:solidFill>
                <a:latin typeface="Franklin Gothic Book"/>
                <a:cs typeface="Times New Roman" panose="02020603050405020304" pitchFamily="18" charset="0"/>
              </a:rPr>
              <a:t>2023 m buvo 2 klasėje, o 2024 m– </a:t>
            </a:r>
            <a:r>
              <a:rPr lang="lt-LT" altLang="lt-LT" sz="2000" dirty="0" smtClean="0">
                <a:solidFill>
                  <a:srgbClr val="000000"/>
                </a:solidFill>
                <a:latin typeface="Franklin Gothic Book"/>
                <a:cs typeface="Times New Roman" panose="02020603050405020304" pitchFamily="18" charset="0"/>
              </a:rPr>
              <a:t>3 klasėje.</a:t>
            </a:r>
            <a:endParaRPr lang="lt-LT" altLang="lt-LT" sz="2000" dirty="0">
              <a:solidFill>
                <a:srgbClr val="000000"/>
              </a:solidFill>
              <a:latin typeface="Franklin Gothic Book"/>
              <a:cs typeface="Times New Roman" panose="02020603050405020304" pitchFamily="18" charset="0"/>
            </a:endParaRPr>
          </a:p>
        </p:txBody>
      </p:sp>
    </p:spTree>
    <p:extLst>
      <p:ext uri="{BB962C8B-B14F-4D97-AF65-F5344CB8AC3E}">
        <p14:creationId xmlns:p14="http://schemas.microsoft.com/office/powerpoint/2010/main" val="13492582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75D8568-8448-2740-89CC-8FE3774E3049}"/>
              </a:ext>
            </a:extLst>
          </p:cNvPr>
          <p:cNvSpPr>
            <a:spLocks noGrp="1"/>
          </p:cNvSpPr>
          <p:nvPr>
            <p:ph type="ftr" sz="quarter" idx="11"/>
          </p:nvPr>
        </p:nvSpPr>
        <p:spPr>
          <a:xfrm>
            <a:off x="485192" y="1175656"/>
            <a:ext cx="11346024" cy="4534679"/>
          </a:xfrm>
        </p:spPr>
        <p:txBody>
          <a:bodyPr/>
          <a:lstStyle/>
          <a:p>
            <a:pPr lvl="0" algn="ctr" defTabSz="685800" eaLnBrk="0" fontAlgn="base" hangingPunct="0">
              <a:lnSpc>
                <a:spcPct val="94000"/>
              </a:lnSpc>
              <a:spcBef>
                <a:spcPts val="1000"/>
              </a:spcBef>
              <a:spcAft>
                <a:spcPts val="200"/>
              </a:spcAft>
              <a:defRPr/>
            </a:pPr>
            <a:r>
              <a:rPr lang="lt-LT" sz="3600" dirty="0" smtClean="0">
                <a:solidFill>
                  <a:srgbClr val="191B0E"/>
                </a:solidFill>
                <a:latin typeface="Franklin Gothic Medium" pitchFamily="34" charset="0"/>
                <a:cs typeface="Times New Roman" pitchFamily="18" charset="0"/>
              </a:rPr>
              <a:t>Rekomendacijos</a:t>
            </a:r>
          </a:p>
          <a:p>
            <a:pPr lvl="0" algn="ctr" defTabSz="685800" eaLnBrk="0" fontAlgn="base" hangingPunct="0">
              <a:lnSpc>
                <a:spcPct val="94000"/>
              </a:lnSpc>
              <a:spcBef>
                <a:spcPts val="1000"/>
              </a:spcBef>
              <a:spcAft>
                <a:spcPts val="200"/>
              </a:spcAft>
              <a:defRPr/>
            </a:pPr>
            <a:endParaRPr lang="lt-LT" sz="3600" dirty="0" smtClean="0">
              <a:solidFill>
                <a:srgbClr val="191B0E"/>
              </a:solidFill>
              <a:latin typeface="Franklin Gothic Medium" pitchFamily="34" charset="0"/>
              <a:cs typeface="Times New Roman" pitchFamily="18" charset="0"/>
            </a:endParaRPr>
          </a:p>
          <a:p>
            <a:pPr marL="382588" lvl="0" indent="-382588" defTabSz="685800" eaLnBrk="0" fontAlgn="base" hangingPunct="0">
              <a:lnSpc>
                <a:spcPct val="150000"/>
              </a:lnSpc>
              <a:spcBef>
                <a:spcPts val="1000"/>
              </a:spcBef>
              <a:spcAft>
                <a:spcPts val="200"/>
              </a:spcAft>
              <a:buFont typeface="Wingdings" panose="05000000000000000000" pitchFamily="2" charset="2"/>
              <a:buChar char="v"/>
              <a:defRPr/>
            </a:pPr>
            <a:r>
              <a:rPr lang="lt-LT" sz="2000" dirty="0" err="1" smtClean="0">
                <a:solidFill>
                  <a:srgbClr val="191B0E"/>
                </a:solidFill>
                <a:latin typeface="Franklin Gothic Book" panose="020B0503020102020204" pitchFamily="34" charset="0"/>
                <a:cs typeface="Times New Roman" pitchFamily="18" charset="0"/>
              </a:rPr>
              <a:t>Fo</a:t>
            </a:r>
            <a:r>
              <a:rPr lang="en-US" sz="2000" dirty="0" err="1" smtClean="0">
                <a:solidFill>
                  <a:srgbClr val="191B0E"/>
                </a:solidFill>
                <a:latin typeface="Franklin Gothic Book" panose="020B0503020102020204" pitchFamily="34" charset="0"/>
                <a:cs typeface="Times New Roman" pitchFamily="18" charset="0"/>
              </a:rPr>
              <a:t>rmuoti</a:t>
            </a:r>
            <a:r>
              <a:rPr lang="en-US" sz="2000" dirty="0" smtClean="0">
                <a:solidFill>
                  <a:srgbClr val="191B0E"/>
                </a:solidFill>
                <a:latin typeface="Franklin Gothic Book" panose="020B0503020102020204" pitchFamily="34" charset="0"/>
                <a:cs typeface="Times New Roman" pitchFamily="18" charset="0"/>
              </a:rPr>
              <a:t> </a:t>
            </a:r>
            <a:r>
              <a:rPr lang="lt-LT" sz="2000" dirty="0" smtClean="0">
                <a:solidFill>
                  <a:srgbClr val="191B0E"/>
                </a:solidFill>
                <a:latin typeface="Franklin Gothic Book" panose="020B0503020102020204" pitchFamily="34" charset="0"/>
                <a:cs typeface="Times New Roman" pitchFamily="18" charset="0"/>
              </a:rPr>
              <a:t> </a:t>
            </a:r>
            <a:r>
              <a:rPr lang="en-US" sz="2000" dirty="0" err="1">
                <a:solidFill>
                  <a:srgbClr val="191B0E"/>
                </a:solidFill>
                <a:latin typeface="Franklin Gothic Book" panose="020B0503020102020204" pitchFamily="34" charset="0"/>
                <a:cs typeface="Times New Roman" pitchFamily="18" charset="0"/>
              </a:rPr>
              <a:t>sveikos</a:t>
            </a:r>
            <a:r>
              <a:rPr lang="en-US" sz="2000" dirty="0">
                <a:solidFill>
                  <a:srgbClr val="191B0E"/>
                </a:solidFill>
                <a:latin typeface="Franklin Gothic Book" panose="020B0503020102020204" pitchFamily="34" charset="0"/>
                <a:cs typeface="Times New Roman" pitchFamily="18" charset="0"/>
              </a:rPr>
              <a:t> </a:t>
            </a:r>
            <a:r>
              <a:rPr lang="en-US" sz="2000" dirty="0" err="1">
                <a:solidFill>
                  <a:srgbClr val="191B0E"/>
                </a:solidFill>
                <a:latin typeface="Franklin Gothic Book"/>
                <a:cs typeface="Times New Roman" pitchFamily="18" charset="0"/>
              </a:rPr>
              <a:t>gyvensenos</a:t>
            </a:r>
            <a:r>
              <a:rPr lang="en-US" sz="2000" dirty="0">
                <a:solidFill>
                  <a:srgbClr val="191B0E"/>
                </a:solidFill>
                <a:latin typeface="Franklin Gothic Book"/>
                <a:cs typeface="Times New Roman" pitchFamily="18" charset="0"/>
              </a:rPr>
              <a:t> </a:t>
            </a:r>
            <a:r>
              <a:rPr lang="lt-LT" sz="2000" dirty="0">
                <a:solidFill>
                  <a:srgbClr val="191B0E"/>
                </a:solidFill>
                <a:latin typeface="Franklin Gothic Book"/>
                <a:cs typeface="Times New Roman" pitchFamily="18" charset="0"/>
              </a:rPr>
              <a:t>įgūdžius bendromis mokytojų/auklėtojų ir bendruomenės pastangomis, kurti sveikatai palankią ir saugią  aplinką. </a:t>
            </a:r>
          </a:p>
          <a:p>
            <a:pPr marL="382588" lvl="0" indent="-382588" defTabSz="685800" eaLnBrk="0" fontAlgn="base" hangingPunct="0">
              <a:lnSpc>
                <a:spcPct val="150000"/>
              </a:lnSpc>
              <a:spcBef>
                <a:spcPts val="1000"/>
              </a:spcBef>
              <a:spcAft>
                <a:spcPts val="200"/>
              </a:spcAft>
              <a:buFont typeface="Wingdings" panose="05000000000000000000" pitchFamily="2" charset="2"/>
              <a:buChar char="v"/>
              <a:defRPr/>
            </a:pPr>
            <a:r>
              <a:rPr lang="lt-LT" sz="2000" dirty="0">
                <a:solidFill>
                  <a:srgbClr val="191B0E"/>
                </a:solidFill>
                <a:latin typeface="Franklin Gothic Book"/>
                <a:cs typeface="Times New Roman" pitchFamily="18" charset="0"/>
              </a:rPr>
              <a:t>Siekti  sveikatos ugdymą vykdyti visomis kryptimis, ypatingą </a:t>
            </a:r>
            <a:r>
              <a:rPr lang="lt-LT" sz="2000" dirty="0" smtClean="0">
                <a:solidFill>
                  <a:srgbClr val="191B0E"/>
                </a:solidFill>
                <a:latin typeface="Franklin Gothic Book"/>
                <a:cs typeface="Times New Roman" pitchFamily="18" charset="0"/>
              </a:rPr>
              <a:t>dėmesį skiriant </a:t>
            </a:r>
            <a:r>
              <a:rPr lang="lt-LT" sz="2000" dirty="0">
                <a:solidFill>
                  <a:srgbClr val="191B0E"/>
                </a:solidFill>
                <a:latin typeface="Franklin Gothic Book"/>
                <a:cs typeface="Times New Roman" pitchFamily="18" charset="0"/>
              </a:rPr>
              <a:t>regos sutrikimams ir kvėpavimo sistemos ligų </a:t>
            </a:r>
            <a:r>
              <a:rPr lang="lt-LT" sz="2000" dirty="0" smtClean="0">
                <a:solidFill>
                  <a:srgbClr val="191B0E"/>
                </a:solidFill>
                <a:latin typeface="Franklin Gothic Book"/>
                <a:cs typeface="Times New Roman" pitchFamily="18" charset="0"/>
              </a:rPr>
              <a:t>profilaktikai, fizinio </a:t>
            </a:r>
            <a:r>
              <a:rPr lang="lt-LT" sz="2000" dirty="0">
                <a:solidFill>
                  <a:srgbClr val="191B0E"/>
                </a:solidFill>
                <a:latin typeface="Franklin Gothic Book"/>
                <a:cs typeface="Times New Roman" pitchFamily="18" charset="0"/>
              </a:rPr>
              <a:t>aktyvumo ir saugaus elgesio,  bei tinkamos mitybos skatinimui.</a:t>
            </a:r>
          </a:p>
          <a:p>
            <a:pPr marL="382588" lvl="0" indent="-382588" defTabSz="685800" eaLnBrk="0" fontAlgn="base" hangingPunct="0">
              <a:lnSpc>
                <a:spcPct val="150000"/>
              </a:lnSpc>
              <a:spcBef>
                <a:spcPts val="1000"/>
              </a:spcBef>
              <a:spcAft>
                <a:spcPts val="200"/>
              </a:spcAft>
              <a:buFont typeface="Wingdings" panose="05000000000000000000" pitchFamily="2" charset="2"/>
              <a:buChar char="v"/>
              <a:defRPr/>
            </a:pPr>
            <a:r>
              <a:rPr lang="lt-LT" sz="2000" dirty="0">
                <a:solidFill>
                  <a:srgbClr val="191B0E"/>
                </a:solidFill>
                <a:latin typeface="Franklin Gothic Book"/>
                <a:cs typeface="Times New Roman" pitchFamily="18" charset="0"/>
              </a:rPr>
              <a:t>Sulaukti iš šeimos gydytojų visų rekomendacijų dėl vaiko galimybių dalyvauti ugdymo veikloje</a:t>
            </a:r>
            <a:r>
              <a:rPr lang="lt-LT" sz="2000" dirty="0" smtClean="0">
                <a:solidFill>
                  <a:srgbClr val="191B0E"/>
                </a:solidFill>
                <a:latin typeface="Franklin Gothic Book"/>
                <a:cs typeface="Times New Roman" pitchFamily="18" charset="0"/>
              </a:rPr>
              <a:t>.</a:t>
            </a:r>
            <a:endParaRPr lang="lt-LT" sz="2000" dirty="0">
              <a:solidFill>
                <a:srgbClr val="191B0E"/>
              </a:solidFill>
              <a:latin typeface="Franklin Gothic Book"/>
              <a:cs typeface="Times New Roman" pitchFamily="18" charset="0"/>
            </a:endParaRPr>
          </a:p>
        </p:txBody>
      </p:sp>
    </p:spTree>
    <p:extLst>
      <p:ext uri="{BB962C8B-B14F-4D97-AF65-F5344CB8AC3E}">
        <p14:creationId xmlns:p14="http://schemas.microsoft.com/office/powerpoint/2010/main" val="6958310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75D8568-8448-2740-89CC-8FE3774E3049}"/>
              </a:ext>
            </a:extLst>
          </p:cNvPr>
          <p:cNvSpPr>
            <a:spLocks noGrp="1"/>
          </p:cNvSpPr>
          <p:nvPr>
            <p:ph type="ftr" sz="quarter" idx="11"/>
          </p:nvPr>
        </p:nvSpPr>
        <p:spPr>
          <a:xfrm>
            <a:off x="867747" y="2136710"/>
            <a:ext cx="10207690" cy="3657600"/>
          </a:xfrm>
        </p:spPr>
        <p:txBody>
          <a:bodyPr/>
          <a:lstStyle/>
          <a:p>
            <a:pPr lvl="0"/>
            <a:endParaRPr lang="lt-LT" cap="all" dirty="0" smtClean="0">
              <a:solidFill>
                <a:srgbClr val="232461"/>
              </a:solidFill>
              <a:latin typeface="Montserrat Medium" pitchFamily="2" charset="0"/>
              <a:cs typeface="Rando" pitchFamily="2" charset="77"/>
            </a:endParaRPr>
          </a:p>
          <a:p>
            <a:pPr lvl="0"/>
            <a:endParaRPr lang="lt-LT" cap="all" dirty="0">
              <a:solidFill>
                <a:srgbClr val="232461"/>
              </a:solidFill>
              <a:latin typeface="Montserrat Medium" pitchFamily="2" charset="0"/>
              <a:cs typeface="Rando" pitchFamily="2" charset="77"/>
            </a:endParaRPr>
          </a:p>
          <a:p>
            <a:pPr lvl="0"/>
            <a:endParaRPr lang="lt-LT" cap="all" dirty="0" smtClean="0">
              <a:solidFill>
                <a:srgbClr val="232461"/>
              </a:solidFill>
              <a:latin typeface="Montserrat Medium" pitchFamily="2" charset="0"/>
              <a:cs typeface="Rando" pitchFamily="2" charset="77"/>
            </a:endParaRPr>
          </a:p>
          <a:p>
            <a:pPr lvl="0"/>
            <a:endParaRPr lang="lt-LT" sz="2800" cap="all" dirty="0" smtClean="0">
              <a:solidFill>
                <a:srgbClr val="232461"/>
              </a:solidFill>
              <a:latin typeface="Montserrat Medium" pitchFamily="2" charset="0"/>
              <a:cs typeface="Rando" pitchFamily="2" charset="77"/>
            </a:endParaRPr>
          </a:p>
          <a:p>
            <a:pPr lvl="0"/>
            <a:endParaRPr lang="lt-LT" sz="2800" cap="all" dirty="0">
              <a:solidFill>
                <a:srgbClr val="232461"/>
              </a:solidFill>
              <a:latin typeface="Montserrat Medium" pitchFamily="2" charset="0"/>
              <a:cs typeface="Rando" pitchFamily="2" charset="77"/>
            </a:endParaRPr>
          </a:p>
          <a:p>
            <a:pPr lvl="0"/>
            <a:endParaRPr lang="lt-LT" sz="2800" cap="all" dirty="0" smtClean="0">
              <a:solidFill>
                <a:srgbClr val="232461"/>
              </a:solidFill>
              <a:latin typeface="Montserrat Medium" pitchFamily="2" charset="0"/>
              <a:cs typeface="Rando" pitchFamily="2" charset="77"/>
            </a:endParaRPr>
          </a:p>
          <a:p>
            <a:pPr lvl="0"/>
            <a:r>
              <a:rPr lang="lt-LT" sz="3000" cap="all" dirty="0" smtClean="0">
                <a:solidFill>
                  <a:srgbClr val="232461"/>
                </a:solidFill>
                <a:latin typeface="Montserrat Medium" pitchFamily="2" charset="0"/>
                <a:cs typeface="Rando" pitchFamily="2" charset="77"/>
              </a:rPr>
              <a:t>MUS </a:t>
            </a:r>
            <a:r>
              <a:rPr lang="lt-LT" sz="3000" cap="all" dirty="0">
                <a:solidFill>
                  <a:srgbClr val="232461"/>
                </a:solidFill>
                <a:latin typeface="Montserrat Medium" pitchFamily="2" charset="0"/>
                <a:cs typeface="Rando" pitchFamily="2" charset="77"/>
              </a:rPr>
              <a:t>RASITE:</a:t>
            </a:r>
          </a:p>
          <a:p>
            <a:pPr lvl="0"/>
            <a:r>
              <a:rPr lang="lt-LT" sz="2800" dirty="0">
                <a:solidFill>
                  <a:srgbClr val="232461"/>
                </a:solidFill>
                <a:latin typeface="Montserrat Medium" pitchFamily="2" charset="0"/>
                <a:cs typeface="Rando" pitchFamily="2" charset="77"/>
              </a:rPr>
              <a:t>T</a:t>
            </a:r>
            <a:r>
              <a:rPr lang="lt-LT" sz="2800" dirty="0" smtClean="0">
                <a:solidFill>
                  <a:srgbClr val="232461"/>
                </a:solidFill>
                <a:latin typeface="Montserrat Medium" pitchFamily="2" charset="0"/>
                <a:cs typeface="Rando" pitchFamily="2" charset="77"/>
              </a:rPr>
              <a:t>aikos pr. 76, </a:t>
            </a:r>
            <a:r>
              <a:rPr lang="lt-LT" sz="2800" dirty="0">
                <a:solidFill>
                  <a:srgbClr val="232461"/>
                </a:solidFill>
                <a:latin typeface="Montserrat Medium" pitchFamily="2" charset="0"/>
                <a:cs typeface="Rando" pitchFamily="2" charset="77"/>
              </a:rPr>
              <a:t>K</a:t>
            </a:r>
            <a:r>
              <a:rPr lang="lt-LT" sz="2800" dirty="0" smtClean="0">
                <a:solidFill>
                  <a:srgbClr val="232461"/>
                </a:solidFill>
                <a:latin typeface="Montserrat Medium" pitchFamily="2" charset="0"/>
                <a:cs typeface="Rando" pitchFamily="2" charset="77"/>
              </a:rPr>
              <a:t>laipėda</a:t>
            </a:r>
          </a:p>
          <a:p>
            <a:pPr lvl="0"/>
            <a:r>
              <a:rPr lang="lt-LT" sz="2800" dirty="0" smtClean="0">
                <a:solidFill>
                  <a:srgbClr val="232461"/>
                </a:solidFill>
                <a:latin typeface="Montserrat Medium" pitchFamily="2" charset="0"/>
                <a:cs typeface="Rando" pitchFamily="2" charset="77"/>
              </a:rPr>
              <a:t>tel. (8 46) 234796</a:t>
            </a:r>
          </a:p>
          <a:p>
            <a:pPr lvl="0"/>
            <a:r>
              <a:rPr lang="lt-LT" sz="2800" dirty="0" smtClean="0">
                <a:solidFill>
                  <a:srgbClr val="232461"/>
                </a:solidFill>
                <a:latin typeface="Montserrat Medium" pitchFamily="2" charset="0"/>
                <a:cs typeface="Rando" pitchFamily="2" charset="77"/>
              </a:rPr>
              <a:t>el. p. </a:t>
            </a:r>
            <a:r>
              <a:rPr lang="lt-LT" sz="2800" dirty="0" err="1" smtClean="0">
                <a:solidFill>
                  <a:srgbClr val="232461"/>
                </a:solidFill>
                <a:latin typeface="Montserrat Medium" pitchFamily="2" charset="0"/>
                <a:cs typeface="Rando" pitchFamily="2" charset="77"/>
              </a:rPr>
              <a:t>info@sveikatosbiuras.lt</a:t>
            </a:r>
            <a:endParaRPr lang="lt-LT" sz="2800" dirty="0" smtClean="0">
              <a:solidFill>
                <a:srgbClr val="232461"/>
              </a:solidFill>
              <a:latin typeface="Montserrat Medium" pitchFamily="2" charset="0"/>
              <a:cs typeface="Rando" pitchFamily="2" charset="77"/>
            </a:endParaRPr>
          </a:p>
          <a:p>
            <a:pPr lvl="0"/>
            <a:r>
              <a:rPr lang="lt-LT" sz="2800" dirty="0" smtClean="0">
                <a:solidFill>
                  <a:srgbClr val="232461"/>
                </a:solidFill>
                <a:latin typeface="Montserrat Medium" pitchFamily="2" charset="0"/>
                <a:cs typeface="Rando" pitchFamily="2" charset="77"/>
              </a:rPr>
              <a:t>www.sveikatosbiuras.lt</a:t>
            </a:r>
          </a:p>
          <a:p>
            <a:pPr lvl="0"/>
            <a:r>
              <a:rPr lang="lt-LT" sz="2800" dirty="0" smtClean="0">
                <a:solidFill>
                  <a:srgbClr val="232461"/>
                </a:solidFill>
                <a:latin typeface="Montserrat Medium" pitchFamily="2" charset="0"/>
                <a:cs typeface="Rando" pitchFamily="2" charset="77"/>
              </a:rPr>
              <a:t>www.facebook.com/biuras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spc="0" normalizeH="0" baseline="0" noProof="0" dirty="0">
              <a:ln>
                <a:noFill/>
              </a:ln>
              <a:solidFill>
                <a:srgbClr val="232461"/>
              </a:solidFill>
              <a:effectLst/>
              <a:uLnTx/>
              <a:uFillTx/>
              <a:latin typeface="Montserrat Medium" pitchFamily="2" charset="0"/>
              <a:cs typeface="Rando" pitchFamily="2" charset="77"/>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920" y="208312"/>
            <a:ext cx="4029379" cy="911361"/>
          </a:xfrm>
          <a:prstGeom prst="rect">
            <a:avLst/>
          </a:prstGeom>
        </p:spPr>
      </p:pic>
    </p:spTree>
    <p:extLst>
      <p:ext uri="{BB962C8B-B14F-4D97-AF65-F5344CB8AC3E}">
        <p14:creationId xmlns:p14="http://schemas.microsoft.com/office/powerpoint/2010/main" val="12526928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1287624" y="1940768"/>
            <a:ext cx="9759821" cy="4124130"/>
          </a:xfrm>
        </p:spPr>
        <p:txBody>
          <a:bodyPr>
            <a:normAutofit/>
          </a:bodyPr>
          <a:lstStyle/>
          <a:p>
            <a:pPr marL="382588" lvl="0" indent="-382588" algn="just" defTabSz="685800" fontAlgn="base">
              <a:lnSpc>
                <a:spcPct val="94000"/>
              </a:lnSpc>
              <a:spcAft>
                <a:spcPts val="200"/>
              </a:spcAft>
              <a:buClrTx/>
              <a:buSzTx/>
              <a:buFont typeface="Wingdings" panose="05000000000000000000" pitchFamily="2" charset="2"/>
              <a:buChar char="v"/>
            </a:pPr>
            <a:r>
              <a:rPr lang="lt-LT" altLang="lt-LT" sz="2400" dirty="0">
                <a:solidFill>
                  <a:srgbClr val="191B0E"/>
                </a:solidFill>
                <a:latin typeface="Franklin Gothic Book"/>
                <a:cs typeface="Times New Roman" panose="02020603050405020304" pitchFamily="18" charset="0"/>
              </a:rPr>
              <a:t>Lietuvos Respublikos sveikatos apsaugos ministro 2011 m. rugpjūčio 10 d. įsakymu Nr. V-773 patvirtintos Lietuvos higienos normos HN 21:2011 ,,Mokykla, vykdanti bendrojo ugdymo programas. Bendrieji sveikatos saugos reikalavimai” (Žin., 2011, Nr. 103-4858 ) 98 punkte nurodyta, kad mokyklos vadovas ar jo įgaliotas asmuo turi užtikrinti, kad mokiniai iki 18 metų ugdymo procese dalyvautų pasitikrinę sveikatą ir pateikę mokinio sveikatos pažymėjimą, išduotą ne anksčiau kaip prieš metus. </a:t>
            </a:r>
          </a:p>
          <a:p>
            <a:pPr marL="382588" lvl="0" indent="-382588" algn="just" defTabSz="685800" fontAlgn="base">
              <a:lnSpc>
                <a:spcPct val="94000"/>
              </a:lnSpc>
              <a:spcAft>
                <a:spcPts val="200"/>
              </a:spcAft>
              <a:buClrTx/>
              <a:buSzTx/>
              <a:buFont typeface="Wingdings" panose="05000000000000000000" pitchFamily="2" charset="2"/>
              <a:buChar char="v"/>
            </a:pPr>
            <a:r>
              <a:rPr lang="lt-LT" altLang="lt-LT" sz="2400" dirty="0">
                <a:solidFill>
                  <a:srgbClr val="191B0E"/>
                </a:solidFill>
                <a:latin typeface="Franklin Gothic Book"/>
                <a:cs typeface="Times New Roman" panose="02020603050405020304" pitchFamily="18" charset="0"/>
              </a:rPr>
              <a:t>     Naujoje mokykloje pradėję mokytis mokiniai mokinio sveikatos pažymėjimą turi pateikti iki einamųjų metų rugsėjo 15 d. </a:t>
            </a:r>
          </a:p>
          <a:p>
            <a:endParaRPr lang="en-US" sz="2200" dirty="0">
              <a:solidFill>
                <a:srgbClr val="232461"/>
              </a:solidFill>
              <a:latin typeface="Montserrat Light" pitchFamily="2" charset="0"/>
            </a:endParaRPr>
          </a:p>
        </p:txBody>
      </p:sp>
      <p:sp>
        <p:nvSpPr>
          <p:cNvPr id="5" name="Footer Placeholder 4">
            <a:extLst>
              <a:ext uri="{FF2B5EF4-FFF2-40B4-BE49-F238E27FC236}">
                <a16:creationId xmlns:a16="http://schemas.microsoft.com/office/drawing/2014/main" id="{B75D8568-8448-2740-89CC-8FE3774E3049}"/>
              </a:ext>
            </a:extLst>
          </p:cNvPr>
          <p:cNvSpPr>
            <a:spLocks noGrp="1"/>
          </p:cNvSpPr>
          <p:nvPr>
            <p:ph type="ftr" sz="quarter" idx="11"/>
          </p:nvPr>
        </p:nvSpPr>
        <p:spPr>
          <a:xfrm>
            <a:off x="1418253" y="1017037"/>
            <a:ext cx="9787812" cy="494522"/>
          </a:xfrm>
        </p:spPr>
        <p:txBody>
          <a:bodyPr/>
          <a:lstStyle/>
          <a:p>
            <a:pPr lvl="0" algn="ctr"/>
            <a:r>
              <a:rPr lang="lt-LT" altLang="lt-LT" sz="2800" b="1" i="1" dirty="0" smtClean="0">
                <a:solidFill>
                  <a:srgbClr val="191B0E"/>
                </a:solidFill>
                <a:latin typeface="Franklin Gothic Book"/>
                <a:ea typeface="+mj-ea"/>
                <a:cs typeface="Times New Roman" pitchFamily="18" charset="0"/>
              </a:rPr>
              <a:t>Vaikų </a:t>
            </a:r>
            <a:r>
              <a:rPr lang="lt-LT" altLang="lt-LT" sz="2800" b="1" i="1" dirty="0">
                <a:solidFill>
                  <a:srgbClr val="191B0E"/>
                </a:solidFill>
                <a:latin typeface="Franklin Gothic Book"/>
                <a:ea typeface="+mj-ea"/>
                <a:cs typeface="Times New Roman" pitchFamily="18" charset="0"/>
              </a:rPr>
              <a:t>sveikatos analizės aprašymas (</a:t>
            </a:r>
            <a:r>
              <a:rPr lang="en-US" altLang="lt-LT" sz="2800" b="1" i="1" dirty="0">
                <a:solidFill>
                  <a:srgbClr val="191B0E"/>
                </a:solidFill>
                <a:latin typeface="Franklin Gothic Book"/>
                <a:ea typeface="+mj-ea"/>
                <a:cs typeface="Times New Roman" pitchFamily="18" charset="0"/>
              </a:rPr>
              <a:t>1</a:t>
            </a:r>
            <a:r>
              <a:rPr lang="lt-LT" altLang="lt-LT" sz="2800" b="1" i="1" dirty="0" smtClean="0">
                <a:solidFill>
                  <a:srgbClr val="191B0E"/>
                </a:solidFill>
                <a:latin typeface="Franklin Gothic Book"/>
                <a:ea typeface="+mj-ea"/>
                <a:cs typeface="Times New Roman" pitchFamily="18" charset="0"/>
              </a:rPr>
              <a:t>)</a:t>
            </a:r>
            <a:endParaRPr kumimoji="0" lang="en-GB" sz="6500" b="0" i="0" u="none" strike="noStrike" kern="1200" cap="all" spc="0" normalizeH="0" baseline="0" noProof="0" dirty="0">
              <a:ln>
                <a:noFill/>
              </a:ln>
              <a:solidFill>
                <a:srgbClr val="232461"/>
              </a:solidFill>
              <a:effectLst/>
              <a:uLnTx/>
              <a:uFillTx/>
              <a:latin typeface="Montserrat Medium" pitchFamily="2" charset="0"/>
              <a:ea typeface="+mn-ea"/>
              <a:cs typeface="Rando" pitchFamily="2" charset="77"/>
            </a:endParaRPr>
          </a:p>
        </p:txBody>
      </p:sp>
    </p:spTree>
    <p:extLst>
      <p:ext uri="{BB962C8B-B14F-4D97-AF65-F5344CB8AC3E}">
        <p14:creationId xmlns:p14="http://schemas.microsoft.com/office/powerpoint/2010/main" val="42461490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1324947" y="1978089"/>
            <a:ext cx="9554548" cy="4590661"/>
          </a:xfrm>
        </p:spPr>
        <p:txBody>
          <a:bodyPr>
            <a:normAutofit fontScale="85000" lnSpcReduction="20000"/>
          </a:bodyPr>
          <a:lstStyle/>
          <a:p>
            <a:pPr marL="457200" lvl="0" indent="-457200" defTabSz="685800" fontAlgn="base">
              <a:lnSpc>
                <a:spcPct val="94000"/>
              </a:lnSpc>
              <a:spcAft>
                <a:spcPts val="200"/>
              </a:spcAft>
              <a:buClrTx/>
              <a:buSzTx/>
              <a:buFont typeface="Wingdings" panose="05000000000000000000" pitchFamily="2" charset="2"/>
              <a:buChar char="v"/>
            </a:pPr>
            <a:r>
              <a:rPr lang="lt-LT" altLang="lt-LT" sz="2800" dirty="0">
                <a:solidFill>
                  <a:srgbClr val="191B0E"/>
                </a:solidFill>
                <a:latin typeface="Franklin Gothic Book"/>
                <a:cs typeface="Times New Roman" panose="02020603050405020304" pitchFamily="18" charset="0"/>
              </a:rPr>
              <a:t>Duomenys apie mokinių sveikatos būklę gaunami iš statistinės apskaitos formos Nr. E027-1 „Mokinio sveikatos pažymėjimas“, patvirtintos Lietuvos Respublikos sveikatos apsaugos ministro 2019 m. gegužės 14 d. įsakymu Nr. V-565 „Dėl elektroninės statistinės apskaitos formos Nr. E027-1 „Mokinio sveikatos pažymėjimas“ patvirtinimo“. </a:t>
            </a:r>
            <a:endParaRPr lang="en-US" altLang="lt-LT" sz="2800" dirty="0">
              <a:solidFill>
                <a:srgbClr val="191B0E"/>
              </a:solidFill>
              <a:latin typeface="Franklin Gothic Book"/>
              <a:cs typeface="Times New Roman" panose="02020603050405020304" pitchFamily="18" charset="0"/>
            </a:endParaRPr>
          </a:p>
          <a:p>
            <a:pPr marL="457200" lvl="0" indent="-457200" defTabSz="685800" fontAlgn="base">
              <a:lnSpc>
                <a:spcPct val="94000"/>
              </a:lnSpc>
              <a:spcAft>
                <a:spcPts val="200"/>
              </a:spcAft>
              <a:buClrTx/>
              <a:buSzTx/>
              <a:buFont typeface="Wingdings" panose="05000000000000000000" pitchFamily="2" charset="2"/>
              <a:buChar char="v"/>
            </a:pPr>
            <a:r>
              <a:rPr lang="en-US" altLang="lt-LT" sz="2800" dirty="0">
                <a:solidFill>
                  <a:srgbClr val="191B0E"/>
                </a:solidFill>
                <a:latin typeface="Franklin Gothic Book"/>
                <a:cs typeface="Times New Roman" panose="02020603050405020304" pitchFamily="18" charset="0"/>
              </a:rPr>
              <a:t>N</a:t>
            </a:r>
            <a:r>
              <a:rPr lang="lt-LT" altLang="lt-LT" sz="2800" dirty="0" err="1">
                <a:solidFill>
                  <a:srgbClr val="191B0E"/>
                </a:solidFill>
                <a:latin typeface="Franklin Gothic Book"/>
                <a:cs typeface="Times New Roman" panose="02020603050405020304" pitchFamily="18" charset="0"/>
              </a:rPr>
              <a:t>uo</a:t>
            </a:r>
            <a:r>
              <a:rPr lang="lt-LT" altLang="lt-LT" sz="2800" dirty="0">
                <a:solidFill>
                  <a:srgbClr val="191B0E"/>
                </a:solidFill>
                <a:latin typeface="Franklin Gothic Book"/>
                <a:cs typeface="Times New Roman" panose="02020603050405020304" pitchFamily="18" charset="0"/>
              </a:rPr>
              <a:t> 2020 m. </a:t>
            </a:r>
            <a:r>
              <a:rPr lang="lt-LT" altLang="lt-LT" sz="3100" dirty="0">
                <a:solidFill>
                  <a:srgbClr val="191B0E"/>
                </a:solidFill>
                <a:latin typeface="Franklin Gothic Book"/>
                <a:cs typeface="Times New Roman" panose="02020603050405020304" pitchFamily="18" charset="0"/>
              </a:rPr>
              <a:t>sausio</a:t>
            </a:r>
            <a:r>
              <a:rPr lang="lt-LT" altLang="lt-LT" sz="2800" dirty="0">
                <a:solidFill>
                  <a:srgbClr val="191B0E"/>
                </a:solidFill>
                <a:latin typeface="Franklin Gothic Book"/>
                <a:cs typeface="Times New Roman" panose="02020603050405020304" pitchFamily="18" charset="0"/>
              </a:rPr>
              <a:t> 1 d. </a:t>
            </a:r>
            <a:r>
              <a:rPr lang="en-US" altLang="lt-LT" sz="2800" dirty="0">
                <a:solidFill>
                  <a:srgbClr val="191B0E"/>
                </a:solidFill>
                <a:latin typeface="Franklin Gothic Book"/>
                <a:cs typeface="Times New Roman" panose="02020603050405020304" pitchFamily="18" charset="0"/>
              </a:rPr>
              <a:t>p</a:t>
            </a:r>
            <a:r>
              <a:rPr lang="lt-LT" altLang="lt-LT" sz="2800" dirty="0" err="1" smtClean="0">
                <a:solidFill>
                  <a:srgbClr val="191B0E"/>
                </a:solidFill>
                <a:latin typeface="Franklin Gothic Book"/>
                <a:cs typeface="Times New Roman" panose="02020603050405020304" pitchFamily="18" charset="0"/>
              </a:rPr>
              <a:t>ažymėjim</a:t>
            </a:r>
            <a:r>
              <a:rPr lang="en-US" altLang="lt-LT" sz="2800" dirty="0" err="1">
                <a:solidFill>
                  <a:srgbClr val="191B0E"/>
                </a:solidFill>
                <a:latin typeface="Franklin Gothic Book"/>
                <a:cs typeface="Times New Roman" panose="02020603050405020304" pitchFamily="18" charset="0"/>
              </a:rPr>
              <a:t>ai</a:t>
            </a:r>
            <a:r>
              <a:rPr lang="en-US" altLang="lt-LT" sz="2800" dirty="0">
                <a:solidFill>
                  <a:srgbClr val="191B0E"/>
                </a:solidFill>
                <a:latin typeface="Franklin Gothic Book"/>
                <a:cs typeface="Times New Roman" panose="02020603050405020304" pitchFamily="18" charset="0"/>
              </a:rPr>
              <a:t> </a:t>
            </a:r>
            <a:r>
              <a:rPr lang="lt-LT" altLang="lt-LT" sz="2800" dirty="0">
                <a:solidFill>
                  <a:srgbClr val="191B0E"/>
                </a:solidFill>
                <a:latin typeface="Franklin Gothic Book"/>
                <a:cs typeface="Times New Roman" panose="02020603050405020304" pitchFamily="18" charset="0"/>
              </a:rPr>
              <a:t>teik</a:t>
            </a:r>
            <a:r>
              <a:rPr lang="en-US" altLang="lt-LT" sz="2800" dirty="0" err="1">
                <a:solidFill>
                  <a:srgbClr val="191B0E"/>
                </a:solidFill>
                <a:latin typeface="Franklin Gothic Book"/>
                <a:cs typeface="Times New Roman" panose="02020603050405020304" pitchFamily="18" charset="0"/>
              </a:rPr>
              <a:t>iami</a:t>
            </a:r>
            <a:r>
              <a:rPr lang="lt-LT" altLang="lt-LT" sz="2800" dirty="0">
                <a:solidFill>
                  <a:srgbClr val="191B0E"/>
                </a:solidFill>
                <a:latin typeface="Franklin Gothic Book"/>
                <a:cs typeface="Times New Roman" panose="02020603050405020304" pitchFamily="18" charset="0"/>
              </a:rPr>
              <a:t> per Elektroninės sveikatos paslaugų ir bendradarbiavimo infrastruktūros informacinę sistemą (ESPBI IS). Elektroniniu būdu užpildyti ir pasirašyti </a:t>
            </a:r>
            <a:r>
              <a:rPr lang="lt-LT" altLang="lt-LT" sz="2800" dirty="0" smtClean="0">
                <a:solidFill>
                  <a:srgbClr val="191B0E"/>
                </a:solidFill>
                <a:latin typeface="Franklin Gothic Book"/>
                <a:cs typeface="Times New Roman" panose="02020603050405020304" pitchFamily="18" charset="0"/>
              </a:rPr>
              <a:t>pažymėjimai </a:t>
            </a:r>
            <a:r>
              <a:rPr lang="lt-LT" altLang="lt-LT" sz="2800" dirty="0">
                <a:solidFill>
                  <a:srgbClr val="191B0E"/>
                </a:solidFill>
                <a:latin typeface="Franklin Gothic Book"/>
                <a:cs typeface="Times New Roman" panose="02020603050405020304" pitchFamily="18" charset="0"/>
              </a:rPr>
              <a:t>perduodami į Higienos instituto Vaikų sveikatos stebėsenos informacinę sistemą (VSS IS). Su šia sistema dirba visuomenės sveikatos specialistai, vykdantys visuomenės sveikatos priežiūrą </a:t>
            </a:r>
            <a:r>
              <a:rPr lang="en-US" altLang="lt-LT" sz="2800" dirty="0" err="1">
                <a:solidFill>
                  <a:srgbClr val="191B0E"/>
                </a:solidFill>
                <a:latin typeface="Franklin Gothic Book"/>
                <a:cs typeface="Times New Roman" panose="02020603050405020304" pitchFamily="18" charset="0"/>
              </a:rPr>
              <a:t>ugdymo</a:t>
            </a:r>
            <a:r>
              <a:rPr lang="en-US" altLang="lt-LT" sz="2800" dirty="0">
                <a:solidFill>
                  <a:srgbClr val="191B0E"/>
                </a:solidFill>
                <a:latin typeface="Franklin Gothic Book"/>
                <a:cs typeface="Times New Roman" panose="02020603050405020304" pitchFamily="18" charset="0"/>
              </a:rPr>
              <a:t> </a:t>
            </a:r>
            <a:r>
              <a:rPr lang="lt-LT" altLang="lt-LT" sz="2800" dirty="0">
                <a:solidFill>
                  <a:srgbClr val="191B0E"/>
                </a:solidFill>
                <a:latin typeface="Franklin Gothic Book"/>
                <a:cs typeface="Times New Roman" panose="02020603050405020304" pitchFamily="18" charset="0"/>
              </a:rPr>
              <a:t>į</a:t>
            </a:r>
            <a:r>
              <a:rPr lang="en-US" altLang="lt-LT" sz="2800" dirty="0" err="1">
                <a:solidFill>
                  <a:srgbClr val="191B0E"/>
                </a:solidFill>
                <a:latin typeface="Franklin Gothic Book"/>
                <a:cs typeface="Times New Roman" panose="02020603050405020304" pitchFamily="18" charset="0"/>
              </a:rPr>
              <a:t>staigose</a:t>
            </a:r>
            <a:r>
              <a:rPr lang="en-US" altLang="lt-LT" sz="2800" dirty="0">
                <a:solidFill>
                  <a:srgbClr val="191B0E"/>
                </a:solidFill>
                <a:latin typeface="Franklin Gothic Book"/>
                <a:cs typeface="Times New Roman" panose="02020603050405020304" pitchFamily="18" charset="0"/>
              </a:rPr>
              <a:t>.</a:t>
            </a:r>
            <a:r>
              <a:rPr lang="lt-LT" altLang="lt-LT" sz="2800" dirty="0">
                <a:solidFill>
                  <a:srgbClr val="191B0E"/>
                </a:solidFill>
                <a:latin typeface="Franklin Gothic Book"/>
                <a:cs typeface="Times New Roman" panose="02020603050405020304" pitchFamily="18" charset="0"/>
              </a:rPr>
              <a:t> </a:t>
            </a:r>
          </a:p>
          <a:p>
            <a:pPr marL="382588" lvl="0" indent="-382588" defTabSz="685800" fontAlgn="base">
              <a:lnSpc>
                <a:spcPct val="94000"/>
              </a:lnSpc>
              <a:spcAft>
                <a:spcPts val="200"/>
              </a:spcAft>
              <a:buClrTx/>
              <a:buSzTx/>
            </a:pPr>
            <a:r>
              <a:rPr lang="lt-LT" altLang="lt-LT" sz="2800" dirty="0">
                <a:solidFill>
                  <a:srgbClr val="191B0E"/>
                </a:solidFill>
                <a:latin typeface="Franklin Gothic Book"/>
              </a:rPr>
              <a:t>	</a:t>
            </a:r>
          </a:p>
          <a:p>
            <a:pPr lvl="0" algn="r" defTabSz="685800" fontAlgn="base">
              <a:lnSpc>
                <a:spcPct val="112000"/>
              </a:lnSpc>
              <a:spcBef>
                <a:spcPct val="0"/>
              </a:spcBef>
              <a:spcAft>
                <a:spcPct val="0"/>
              </a:spcAft>
              <a:buClrTx/>
              <a:buSzTx/>
            </a:pPr>
            <a:r>
              <a:rPr lang="lt-LT" altLang="lt-LT" sz="1800" b="1" dirty="0" smtClean="0">
                <a:solidFill>
                  <a:srgbClr val="191B0E"/>
                </a:solidFill>
                <a:latin typeface="Franklin Gothic Medium" panose="020B0603020102020204" pitchFamily="34" charset="0"/>
                <a:cs typeface="Times New Roman" panose="02020603050405020304" pitchFamily="18" charset="0"/>
              </a:rPr>
              <a:t> </a:t>
            </a:r>
            <a:endParaRPr lang="en-US" sz="2200" dirty="0">
              <a:solidFill>
                <a:srgbClr val="232461"/>
              </a:solidFill>
              <a:latin typeface="Montserrat Light" pitchFamily="2" charset="0"/>
            </a:endParaRPr>
          </a:p>
        </p:txBody>
      </p:sp>
      <p:sp>
        <p:nvSpPr>
          <p:cNvPr id="5" name="Footer Placeholder 4">
            <a:extLst>
              <a:ext uri="{FF2B5EF4-FFF2-40B4-BE49-F238E27FC236}">
                <a16:creationId xmlns:a16="http://schemas.microsoft.com/office/drawing/2014/main" id="{B75D8568-8448-2740-89CC-8FE3774E3049}"/>
              </a:ext>
            </a:extLst>
          </p:cNvPr>
          <p:cNvSpPr>
            <a:spLocks noGrp="1"/>
          </p:cNvSpPr>
          <p:nvPr>
            <p:ph type="ftr" sz="quarter" idx="11"/>
          </p:nvPr>
        </p:nvSpPr>
        <p:spPr>
          <a:xfrm>
            <a:off x="1483566" y="615821"/>
            <a:ext cx="9666515" cy="783771"/>
          </a:xfrm>
        </p:spPr>
        <p:txBody>
          <a:bodyPr/>
          <a:lstStyle/>
          <a:p>
            <a:pPr lvl="0" algn="ctr"/>
            <a:r>
              <a:rPr lang="lt-LT" altLang="lt-LT" sz="2800" b="1" i="1" dirty="0">
                <a:solidFill>
                  <a:srgbClr val="191B0E"/>
                </a:solidFill>
                <a:latin typeface="Franklin Gothic Book"/>
                <a:ea typeface="+mj-ea"/>
                <a:cs typeface="Times New Roman" pitchFamily="18" charset="0"/>
              </a:rPr>
              <a:t>Vaikų sveikatos analizės aprašymas (</a:t>
            </a:r>
            <a:r>
              <a:rPr lang="en-US" altLang="lt-LT" sz="2800" b="1" i="1" dirty="0">
                <a:solidFill>
                  <a:srgbClr val="191B0E"/>
                </a:solidFill>
                <a:latin typeface="Franklin Gothic Book"/>
                <a:ea typeface="+mj-ea"/>
                <a:cs typeface="Times New Roman" pitchFamily="18" charset="0"/>
              </a:rPr>
              <a:t>2</a:t>
            </a:r>
            <a:r>
              <a:rPr lang="lt-LT" altLang="lt-LT" sz="2800" b="1" i="1" dirty="0">
                <a:solidFill>
                  <a:srgbClr val="191B0E"/>
                </a:solidFill>
                <a:latin typeface="Franklin Gothic Book"/>
                <a:ea typeface="+mj-ea"/>
                <a:cs typeface="Times New Roman" pitchFamily="18" charset="0"/>
              </a:rPr>
              <a:t>)</a:t>
            </a:r>
            <a:endParaRPr kumimoji="0" lang="en-GB" sz="6500" b="0" i="0" u="none" strike="noStrike" kern="1200" cap="all" spc="0" normalizeH="0" baseline="0" noProof="0" dirty="0">
              <a:ln>
                <a:noFill/>
              </a:ln>
              <a:solidFill>
                <a:srgbClr val="232461"/>
              </a:solidFill>
              <a:effectLst/>
              <a:uLnTx/>
              <a:uFillTx/>
              <a:latin typeface="Montserrat Medium" pitchFamily="2" charset="0"/>
              <a:ea typeface="+mn-ea"/>
              <a:cs typeface="Rando" pitchFamily="2" charset="77"/>
            </a:endParaRPr>
          </a:p>
        </p:txBody>
      </p:sp>
    </p:spTree>
    <p:extLst>
      <p:ext uri="{BB962C8B-B14F-4D97-AF65-F5344CB8AC3E}">
        <p14:creationId xmlns:p14="http://schemas.microsoft.com/office/powerpoint/2010/main" val="1869035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2332653" y="2174033"/>
            <a:ext cx="7137918" cy="3470988"/>
          </a:xfrm>
        </p:spPr>
        <p:txBody>
          <a:bodyPr>
            <a:normAutofit/>
          </a:bodyPr>
          <a:lstStyle/>
          <a:p>
            <a:pPr marL="382588" lvl="0" indent="-382588" algn="ctr" defTabSz="685800" eaLnBrk="0" fontAlgn="base" hangingPunct="0">
              <a:lnSpc>
                <a:spcPct val="94000"/>
              </a:lnSpc>
              <a:spcAft>
                <a:spcPts val="200"/>
              </a:spcAft>
              <a:buClrTx/>
              <a:buSzTx/>
              <a:defRPr/>
            </a:pPr>
            <a:r>
              <a:rPr lang="lt-LT" altLang="lt-LT" sz="2800" dirty="0">
                <a:solidFill>
                  <a:srgbClr val="191B0E"/>
                </a:solidFill>
                <a:latin typeface="Franklin Gothic Book"/>
                <a:cs typeface="Times New Roman" pitchFamily="18" charset="0"/>
              </a:rPr>
              <a:t>Kasmetinių</a:t>
            </a:r>
            <a:r>
              <a:rPr lang="en-US" altLang="lt-LT" sz="2800" dirty="0">
                <a:solidFill>
                  <a:srgbClr val="191B0E"/>
                </a:solidFill>
                <a:latin typeface="Franklin Gothic Book"/>
                <a:cs typeface="Times New Roman" pitchFamily="18" charset="0"/>
              </a:rPr>
              <a:t> </a:t>
            </a:r>
            <a:r>
              <a:rPr lang="lt-LT" altLang="lt-LT" sz="2800" dirty="0">
                <a:solidFill>
                  <a:srgbClr val="191B0E"/>
                </a:solidFill>
                <a:latin typeface="Franklin Gothic Book"/>
                <a:cs typeface="Times New Roman" pitchFamily="18" charset="0"/>
              </a:rPr>
              <a:t>mokinių profilaktinių patikrinimų duomenys reikalingi kryptingai planuoti ir įgyvendinti sveikatos priežiūrą įstaigoje, organizuoti tikslesnes sveikatos stiprinimo priemones, susijusias su ligų ir traumų profilaktika.</a:t>
            </a:r>
            <a:r>
              <a:rPr lang="en-US" altLang="lt-LT" sz="2800" dirty="0">
                <a:solidFill>
                  <a:srgbClr val="191B0E"/>
                </a:solidFill>
                <a:latin typeface="Franklin Gothic Book"/>
                <a:cs typeface="Times New Roman" pitchFamily="18" charset="0"/>
              </a:rPr>
              <a:t> </a:t>
            </a:r>
            <a:endParaRPr lang="lt-LT" altLang="lt-LT" sz="2800" dirty="0">
              <a:solidFill>
                <a:srgbClr val="191B0E"/>
              </a:solidFill>
              <a:latin typeface="Franklin Gothic Book"/>
              <a:cs typeface="Times New Roman" pitchFamily="18" charset="0"/>
            </a:endParaRPr>
          </a:p>
          <a:p>
            <a:endParaRPr lang="en-US" sz="2200" dirty="0">
              <a:solidFill>
                <a:srgbClr val="232461"/>
              </a:solidFill>
              <a:latin typeface="Montserrat Light" pitchFamily="2" charset="0"/>
            </a:endParaRPr>
          </a:p>
        </p:txBody>
      </p:sp>
      <p:sp>
        <p:nvSpPr>
          <p:cNvPr id="5" name="Footer Placeholder 4">
            <a:extLst>
              <a:ext uri="{FF2B5EF4-FFF2-40B4-BE49-F238E27FC236}">
                <a16:creationId xmlns:a16="http://schemas.microsoft.com/office/drawing/2014/main" id="{B75D8568-8448-2740-89CC-8FE3774E3049}"/>
              </a:ext>
            </a:extLst>
          </p:cNvPr>
          <p:cNvSpPr>
            <a:spLocks noGrp="1"/>
          </p:cNvSpPr>
          <p:nvPr>
            <p:ph type="ftr" sz="quarter" idx="11"/>
          </p:nvPr>
        </p:nvSpPr>
        <p:spPr>
          <a:xfrm>
            <a:off x="804796" y="587654"/>
            <a:ext cx="10559890" cy="802607"/>
          </a:xfrm>
        </p:spPr>
        <p:txBody>
          <a:bodyPr/>
          <a:lstStyle/>
          <a:p>
            <a:pPr lvl="0" algn="ctr"/>
            <a:r>
              <a:rPr lang="lt-LT" altLang="lt-LT" sz="2800" b="1" i="1" dirty="0">
                <a:solidFill>
                  <a:srgbClr val="191B0E"/>
                </a:solidFill>
                <a:latin typeface="Franklin Gothic Book"/>
                <a:ea typeface="+mj-ea"/>
                <a:cs typeface="Times New Roman" pitchFamily="18" charset="0"/>
              </a:rPr>
              <a:t>Vaikų sveikatos analizės rezultatų svarba</a:t>
            </a:r>
            <a:endParaRPr kumimoji="0" lang="en-GB" sz="6500" b="0" i="0" u="none" strike="noStrike" kern="1200" cap="all" spc="0" normalizeH="0" baseline="0" noProof="0" dirty="0">
              <a:ln>
                <a:noFill/>
              </a:ln>
              <a:solidFill>
                <a:srgbClr val="232461"/>
              </a:solidFill>
              <a:effectLst/>
              <a:uLnTx/>
              <a:uFillTx/>
              <a:latin typeface="Montserrat Medium" pitchFamily="2" charset="0"/>
              <a:ea typeface="+mn-ea"/>
              <a:cs typeface="Rando" pitchFamily="2" charset="77"/>
            </a:endParaRPr>
          </a:p>
        </p:txBody>
      </p:sp>
    </p:spTree>
    <p:extLst>
      <p:ext uri="{BB962C8B-B14F-4D97-AF65-F5344CB8AC3E}">
        <p14:creationId xmlns:p14="http://schemas.microsoft.com/office/powerpoint/2010/main" val="38259524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646175" y="6223518"/>
            <a:ext cx="10964979" cy="402511"/>
          </a:xfrm>
        </p:spPr>
        <p:txBody>
          <a:bodyPr>
            <a:normAutofit/>
          </a:bodyPr>
          <a:lstStyle/>
          <a:p>
            <a:pPr lvl="0" algn="r" defTabSz="685800" fontAlgn="base">
              <a:lnSpc>
                <a:spcPct val="112000"/>
              </a:lnSpc>
              <a:spcBef>
                <a:spcPct val="0"/>
              </a:spcBef>
              <a:spcAft>
                <a:spcPct val="0"/>
              </a:spcAft>
              <a:buClrTx/>
              <a:buSzTx/>
            </a:pPr>
            <a:r>
              <a:rPr lang="lt-LT" altLang="lt-LT" sz="1800" b="1" dirty="0">
                <a:solidFill>
                  <a:srgbClr val="191B0E"/>
                </a:solidFill>
                <a:latin typeface="Franklin Gothic Medium" panose="020B0603020102020204" pitchFamily="34" charset="0"/>
                <a:cs typeface="Times New Roman" panose="02020603050405020304" pitchFamily="18" charset="0"/>
              </a:rPr>
              <a:t> </a:t>
            </a:r>
            <a:endParaRPr lang="en-US" sz="2200" dirty="0">
              <a:solidFill>
                <a:srgbClr val="232461"/>
              </a:solidFill>
              <a:latin typeface="Montserrat Light" pitchFamily="2" charset="0"/>
            </a:endParaRPr>
          </a:p>
        </p:txBody>
      </p:sp>
      <p:sp>
        <p:nvSpPr>
          <p:cNvPr id="2" name="Stačiakampis 1"/>
          <p:cNvSpPr/>
          <p:nvPr/>
        </p:nvSpPr>
        <p:spPr>
          <a:xfrm>
            <a:off x="1380931" y="3302042"/>
            <a:ext cx="6660473" cy="3323987"/>
          </a:xfrm>
          <a:prstGeom prst="rect">
            <a:avLst/>
          </a:prstGeom>
        </p:spPr>
        <p:txBody>
          <a:bodyPr wrap="square">
            <a:spAutoFit/>
          </a:bodyPr>
          <a:lstStyle/>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r>
              <a:rPr lang="lt-LT" altLang="lt-LT" sz="1050" i="1" dirty="0" smtClean="0">
                <a:solidFill>
                  <a:prstClr val="black"/>
                </a:solidFill>
                <a:latin typeface="Franklin Gothic Book"/>
                <a:cs typeface="Times New Roman" pitchFamily="18" charset="0"/>
              </a:rPr>
              <a:t>Šaltinis</a:t>
            </a:r>
            <a:r>
              <a:rPr lang="lt-LT" altLang="lt-LT" sz="1050" i="1" dirty="0">
                <a:solidFill>
                  <a:prstClr val="black"/>
                </a:solidFill>
                <a:latin typeface="Franklin Gothic Book"/>
                <a:cs typeface="Times New Roman" pitchFamily="18" charset="0"/>
              </a:rPr>
              <a:t>: </a:t>
            </a:r>
            <a:r>
              <a:rPr lang="en-US" altLang="lt-LT" sz="1050" i="1" dirty="0" err="1">
                <a:solidFill>
                  <a:prstClr val="black"/>
                </a:solidFill>
                <a:latin typeface="Franklin Gothic Book"/>
                <a:cs typeface="Times New Roman" pitchFamily="18" charset="0"/>
              </a:rPr>
              <a:t>Vaik</a:t>
            </a:r>
            <a:r>
              <a:rPr lang="lt-LT" altLang="lt-LT" sz="1050" i="1" dirty="0">
                <a:solidFill>
                  <a:prstClr val="black"/>
                </a:solidFill>
                <a:latin typeface="Franklin Gothic Book"/>
                <a:cs typeface="Times New Roman" pitchFamily="18" charset="0"/>
              </a:rPr>
              <a:t>ų sveikatos stebėsenos informacinė sistema (VSSIS)</a:t>
            </a:r>
          </a:p>
        </p:txBody>
      </p:sp>
      <p:pic>
        <p:nvPicPr>
          <p:cNvPr id="6" name="Picture 5"/>
          <p:cNvPicPr>
            <a:picLocks noChangeAspect="1"/>
          </p:cNvPicPr>
          <p:nvPr/>
        </p:nvPicPr>
        <p:blipFill>
          <a:blip r:embed="rId3"/>
          <a:stretch>
            <a:fillRect/>
          </a:stretch>
        </p:blipFill>
        <p:spPr>
          <a:xfrm>
            <a:off x="1455577" y="717800"/>
            <a:ext cx="9171990" cy="5358800"/>
          </a:xfrm>
          <a:prstGeom prst="rect">
            <a:avLst/>
          </a:prstGeom>
        </p:spPr>
      </p:pic>
    </p:spTree>
    <p:extLst>
      <p:ext uri="{BB962C8B-B14F-4D97-AF65-F5344CB8AC3E}">
        <p14:creationId xmlns:p14="http://schemas.microsoft.com/office/powerpoint/2010/main" val="6592437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1315616" y="5822302"/>
            <a:ext cx="10295538" cy="793102"/>
          </a:xfrm>
        </p:spPr>
        <p:txBody>
          <a:bodyPr>
            <a:normAutofit fontScale="92500" lnSpcReduction="10000"/>
          </a:bodyPr>
          <a:lstStyle/>
          <a:p>
            <a:pPr lvl="0" defTabSz="457200" eaLnBrk="0" fontAlgn="base" hangingPunct="0">
              <a:lnSpc>
                <a:spcPct val="100000"/>
              </a:lnSpc>
              <a:spcBef>
                <a:spcPct val="0"/>
              </a:spcBef>
              <a:spcAft>
                <a:spcPct val="0"/>
              </a:spcAft>
              <a:buClrTx/>
              <a:buSzTx/>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lnSpc>
                <a:spcPct val="100000"/>
              </a:lnSpc>
              <a:spcBef>
                <a:spcPct val="0"/>
              </a:spcBef>
              <a:spcAft>
                <a:spcPct val="0"/>
              </a:spcAft>
              <a:buClrTx/>
              <a:buSzTx/>
              <a:defRPr/>
            </a:pPr>
            <a:endParaRPr lang="lt-LT" altLang="lt-LT" sz="1050" i="1" dirty="0">
              <a:solidFill>
                <a:prstClr val="black"/>
              </a:solidFill>
              <a:latin typeface="Franklin Gothic Book"/>
              <a:cs typeface="Times New Roman" pitchFamily="18" charset="0"/>
            </a:endParaRPr>
          </a:p>
          <a:p>
            <a:pPr lvl="0" defTabSz="457200" eaLnBrk="0" fontAlgn="base" hangingPunct="0">
              <a:lnSpc>
                <a:spcPct val="100000"/>
              </a:lnSpc>
              <a:spcBef>
                <a:spcPct val="0"/>
              </a:spcBef>
              <a:spcAft>
                <a:spcPct val="0"/>
              </a:spcAft>
              <a:buClrTx/>
              <a:buSzTx/>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lnSpc>
                <a:spcPct val="100000"/>
              </a:lnSpc>
              <a:spcBef>
                <a:spcPct val="0"/>
              </a:spcBef>
              <a:spcAft>
                <a:spcPct val="0"/>
              </a:spcAft>
              <a:buClrTx/>
              <a:buSzTx/>
              <a:defRPr/>
            </a:pPr>
            <a:endParaRPr lang="lt-LT" altLang="lt-LT" sz="1050" i="1" dirty="0">
              <a:solidFill>
                <a:prstClr val="black"/>
              </a:solidFill>
              <a:latin typeface="Franklin Gothic Book"/>
              <a:cs typeface="Times New Roman" pitchFamily="18" charset="0"/>
            </a:endParaRPr>
          </a:p>
          <a:p>
            <a:pPr lvl="0" defTabSz="457200" eaLnBrk="0" fontAlgn="base" hangingPunct="0">
              <a:lnSpc>
                <a:spcPct val="100000"/>
              </a:lnSpc>
              <a:spcBef>
                <a:spcPct val="0"/>
              </a:spcBef>
              <a:spcAft>
                <a:spcPct val="0"/>
              </a:spcAft>
              <a:buClrTx/>
              <a:buSzTx/>
              <a:defRPr/>
            </a:pPr>
            <a:r>
              <a:rPr lang="lt-LT" altLang="lt-LT" sz="1050" i="1" dirty="0" smtClean="0">
                <a:solidFill>
                  <a:prstClr val="black"/>
                </a:solidFill>
                <a:latin typeface="Franklin Gothic Book"/>
                <a:cs typeface="Times New Roman" pitchFamily="18" charset="0"/>
              </a:rPr>
              <a:t>Šaltinis</a:t>
            </a:r>
            <a:r>
              <a:rPr lang="lt-LT" altLang="lt-LT" sz="1050" i="1" dirty="0">
                <a:solidFill>
                  <a:prstClr val="black"/>
                </a:solidFill>
                <a:latin typeface="Franklin Gothic Book"/>
                <a:cs typeface="Times New Roman" pitchFamily="18" charset="0"/>
              </a:rPr>
              <a:t>: </a:t>
            </a:r>
            <a:r>
              <a:rPr lang="en-US" altLang="lt-LT" sz="1050" i="1" dirty="0" err="1">
                <a:solidFill>
                  <a:prstClr val="black"/>
                </a:solidFill>
                <a:latin typeface="Franklin Gothic Book"/>
                <a:cs typeface="Times New Roman" pitchFamily="18" charset="0"/>
              </a:rPr>
              <a:t>Vaik</a:t>
            </a:r>
            <a:r>
              <a:rPr lang="lt-LT" altLang="lt-LT" sz="1050" i="1" dirty="0">
                <a:solidFill>
                  <a:prstClr val="black"/>
                </a:solidFill>
                <a:latin typeface="Franklin Gothic Book"/>
                <a:cs typeface="Times New Roman" pitchFamily="18" charset="0"/>
              </a:rPr>
              <a:t>ų sveikatos stebėsenos informacinė sistema (VSSIS)</a:t>
            </a:r>
          </a:p>
          <a:p>
            <a:endParaRPr lang="en-US" sz="2200" dirty="0">
              <a:solidFill>
                <a:srgbClr val="232461"/>
              </a:solidFill>
              <a:latin typeface="Montserrat Light" pitchFamily="2" charset="0"/>
            </a:endParaRPr>
          </a:p>
        </p:txBody>
      </p:sp>
      <p:pic>
        <p:nvPicPr>
          <p:cNvPr id="8" name="Picture 7"/>
          <p:cNvPicPr>
            <a:picLocks noChangeAspect="1"/>
          </p:cNvPicPr>
          <p:nvPr/>
        </p:nvPicPr>
        <p:blipFill>
          <a:blip r:embed="rId3"/>
          <a:stretch>
            <a:fillRect/>
          </a:stretch>
        </p:blipFill>
        <p:spPr>
          <a:xfrm>
            <a:off x="1568491" y="783770"/>
            <a:ext cx="8816480" cy="5151091"/>
          </a:xfrm>
          <a:prstGeom prst="rect">
            <a:avLst/>
          </a:prstGeom>
        </p:spPr>
      </p:pic>
    </p:spTree>
    <p:extLst>
      <p:ext uri="{BB962C8B-B14F-4D97-AF65-F5344CB8AC3E}">
        <p14:creationId xmlns:p14="http://schemas.microsoft.com/office/powerpoint/2010/main" val="30769799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tačiakampis 1"/>
          <p:cNvSpPr/>
          <p:nvPr/>
        </p:nvSpPr>
        <p:spPr>
          <a:xfrm>
            <a:off x="1492897" y="4441370"/>
            <a:ext cx="6382141" cy="2031325"/>
          </a:xfrm>
          <a:prstGeom prst="rect">
            <a:avLst/>
          </a:prstGeom>
        </p:spPr>
        <p:txBody>
          <a:bodyPr wrap="square">
            <a:spAutoFit/>
          </a:bodyPr>
          <a:lstStyle/>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r>
              <a:rPr lang="lt-LT" altLang="lt-LT" sz="1050" i="1" dirty="0" smtClean="0">
                <a:solidFill>
                  <a:prstClr val="black"/>
                </a:solidFill>
                <a:latin typeface="Franklin Gothic Book"/>
                <a:cs typeface="Times New Roman" pitchFamily="18" charset="0"/>
              </a:rPr>
              <a:t>Šaltinis</a:t>
            </a:r>
            <a:r>
              <a:rPr lang="lt-LT" altLang="lt-LT" sz="1050" i="1" dirty="0">
                <a:solidFill>
                  <a:prstClr val="black"/>
                </a:solidFill>
                <a:latin typeface="Franklin Gothic Book"/>
                <a:cs typeface="Times New Roman" pitchFamily="18" charset="0"/>
              </a:rPr>
              <a:t>: </a:t>
            </a:r>
            <a:r>
              <a:rPr lang="en-US" altLang="lt-LT" sz="1050" i="1" dirty="0" err="1">
                <a:solidFill>
                  <a:prstClr val="black"/>
                </a:solidFill>
                <a:latin typeface="Franklin Gothic Book"/>
                <a:cs typeface="Times New Roman" pitchFamily="18" charset="0"/>
              </a:rPr>
              <a:t>Vaik</a:t>
            </a:r>
            <a:r>
              <a:rPr lang="lt-LT" altLang="lt-LT" sz="1050" i="1" dirty="0">
                <a:solidFill>
                  <a:prstClr val="black"/>
                </a:solidFill>
                <a:latin typeface="Franklin Gothic Book"/>
                <a:cs typeface="Times New Roman" pitchFamily="18" charset="0"/>
              </a:rPr>
              <a:t>ų sveikatos stebėsenos informacinė sistema (VSSIS)</a:t>
            </a:r>
          </a:p>
        </p:txBody>
      </p:sp>
      <p:pic>
        <p:nvPicPr>
          <p:cNvPr id="5" name="Picture 4"/>
          <p:cNvPicPr>
            <a:picLocks noChangeAspect="1"/>
          </p:cNvPicPr>
          <p:nvPr/>
        </p:nvPicPr>
        <p:blipFill>
          <a:blip r:embed="rId3"/>
          <a:stretch>
            <a:fillRect/>
          </a:stretch>
        </p:blipFill>
        <p:spPr>
          <a:xfrm>
            <a:off x="1376851" y="671804"/>
            <a:ext cx="9064104" cy="5295767"/>
          </a:xfrm>
          <a:prstGeom prst="rect">
            <a:avLst/>
          </a:prstGeom>
        </p:spPr>
      </p:pic>
    </p:spTree>
    <p:extLst>
      <p:ext uri="{BB962C8B-B14F-4D97-AF65-F5344CB8AC3E}">
        <p14:creationId xmlns:p14="http://schemas.microsoft.com/office/powerpoint/2010/main" val="18504586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646175" y="5019868"/>
            <a:ext cx="10964979" cy="1045029"/>
          </a:xfrm>
        </p:spPr>
        <p:txBody>
          <a:bodyPr>
            <a:normAutofit/>
          </a:bodyPr>
          <a:lstStyle/>
          <a:p>
            <a:pPr lvl="0" algn="r" defTabSz="685800" fontAlgn="base">
              <a:lnSpc>
                <a:spcPct val="112000"/>
              </a:lnSpc>
              <a:spcBef>
                <a:spcPct val="0"/>
              </a:spcBef>
              <a:spcAft>
                <a:spcPct val="0"/>
              </a:spcAft>
              <a:buClrTx/>
              <a:buSzTx/>
            </a:pPr>
            <a:endParaRPr lang="lt-LT" altLang="lt-LT" sz="1400" dirty="0">
              <a:solidFill>
                <a:srgbClr val="191B0E"/>
              </a:solidFill>
              <a:latin typeface="Franklin Gothic Medium" panose="020B0603020102020204" pitchFamily="34" charset="0"/>
            </a:endParaRPr>
          </a:p>
          <a:p>
            <a:endParaRPr lang="en-US" sz="2200" dirty="0">
              <a:solidFill>
                <a:srgbClr val="232461"/>
              </a:solidFill>
              <a:latin typeface="Montserrat Light" pitchFamily="2" charset="0"/>
            </a:endParaRPr>
          </a:p>
        </p:txBody>
      </p:sp>
      <p:sp>
        <p:nvSpPr>
          <p:cNvPr id="2" name="Stačiakampis 1"/>
          <p:cNvSpPr/>
          <p:nvPr/>
        </p:nvSpPr>
        <p:spPr>
          <a:xfrm>
            <a:off x="1184988" y="3302041"/>
            <a:ext cx="6856417" cy="3323987"/>
          </a:xfrm>
          <a:prstGeom prst="rect">
            <a:avLst/>
          </a:prstGeom>
        </p:spPr>
        <p:txBody>
          <a:bodyPr wrap="square">
            <a:spAutoFit/>
          </a:bodyPr>
          <a:lstStyle/>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r>
              <a:rPr lang="lt-LT" altLang="lt-LT" sz="1050" i="1" dirty="0" smtClean="0">
                <a:solidFill>
                  <a:prstClr val="black"/>
                </a:solidFill>
                <a:latin typeface="Franklin Gothic Book"/>
                <a:cs typeface="Times New Roman" pitchFamily="18" charset="0"/>
              </a:rPr>
              <a:t>Šaltinis</a:t>
            </a:r>
            <a:r>
              <a:rPr lang="lt-LT" altLang="lt-LT" sz="1050" i="1" dirty="0">
                <a:solidFill>
                  <a:prstClr val="black"/>
                </a:solidFill>
                <a:latin typeface="Franklin Gothic Book"/>
                <a:cs typeface="Times New Roman" pitchFamily="18" charset="0"/>
              </a:rPr>
              <a:t>: </a:t>
            </a:r>
            <a:r>
              <a:rPr lang="en-US" altLang="lt-LT" sz="1050" i="1" dirty="0" err="1">
                <a:solidFill>
                  <a:prstClr val="black"/>
                </a:solidFill>
                <a:latin typeface="Franklin Gothic Book"/>
                <a:cs typeface="Times New Roman" pitchFamily="18" charset="0"/>
              </a:rPr>
              <a:t>Vaik</a:t>
            </a:r>
            <a:r>
              <a:rPr lang="lt-LT" altLang="lt-LT" sz="1050" i="1" dirty="0">
                <a:solidFill>
                  <a:prstClr val="black"/>
                </a:solidFill>
                <a:latin typeface="Franklin Gothic Book"/>
                <a:cs typeface="Times New Roman" pitchFamily="18" charset="0"/>
              </a:rPr>
              <a:t>ų sveikatos stebėsenos informacinė sistema (VSSIS)</a:t>
            </a:r>
          </a:p>
        </p:txBody>
      </p:sp>
      <p:pic>
        <p:nvPicPr>
          <p:cNvPr id="5" name="Picture 4"/>
          <p:cNvPicPr>
            <a:picLocks noChangeAspect="1"/>
          </p:cNvPicPr>
          <p:nvPr/>
        </p:nvPicPr>
        <p:blipFill>
          <a:blip r:embed="rId3"/>
          <a:stretch>
            <a:fillRect/>
          </a:stretch>
        </p:blipFill>
        <p:spPr>
          <a:xfrm>
            <a:off x="1520583" y="755780"/>
            <a:ext cx="9086954" cy="5309117"/>
          </a:xfrm>
          <a:prstGeom prst="rect">
            <a:avLst/>
          </a:prstGeom>
        </p:spPr>
      </p:pic>
    </p:spTree>
    <p:extLst>
      <p:ext uri="{BB962C8B-B14F-4D97-AF65-F5344CB8AC3E}">
        <p14:creationId xmlns:p14="http://schemas.microsoft.com/office/powerpoint/2010/main" val="9735662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646175" y="5019868"/>
            <a:ext cx="10964979" cy="1045029"/>
          </a:xfrm>
        </p:spPr>
        <p:txBody>
          <a:bodyPr>
            <a:normAutofit/>
          </a:bodyPr>
          <a:lstStyle/>
          <a:p>
            <a:pPr lvl="0" algn="r" defTabSz="685800" fontAlgn="base">
              <a:lnSpc>
                <a:spcPct val="112000"/>
              </a:lnSpc>
              <a:spcBef>
                <a:spcPct val="0"/>
              </a:spcBef>
              <a:spcAft>
                <a:spcPct val="0"/>
              </a:spcAft>
              <a:buClrTx/>
              <a:buSzTx/>
            </a:pPr>
            <a:endParaRPr lang="lt-LT" altLang="lt-LT" sz="1400" dirty="0">
              <a:solidFill>
                <a:srgbClr val="191B0E"/>
              </a:solidFill>
              <a:latin typeface="Franklin Gothic Medium" panose="020B0603020102020204" pitchFamily="34" charset="0"/>
            </a:endParaRPr>
          </a:p>
          <a:p>
            <a:endParaRPr lang="en-US" sz="2200" dirty="0">
              <a:solidFill>
                <a:srgbClr val="232461"/>
              </a:solidFill>
              <a:latin typeface="Montserrat Light" pitchFamily="2" charset="0"/>
            </a:endParaRPr>
          </a:p>
        </p:txBody>
      </p:sp>
      <p:sp>
        <p:nvSpPr>
          <p:cNvPr id="2" name="Stačiakampis 1"/>
          <p:cNvSpPr/>
          <p:nvPr/>
        </p:nvSpPr>
        <p:spPr>
          <a:xfrm>
            <a:off x="1184988" y="3302041"/>
            <a:ext cx="6856417" cy="3323987"/>
          </a:xfrm>
          <a:prstGeom prst="rect">
            <a:avLst/>
          </a:prstGeom>
        </p:spPr>
        <p:txBody>
          <a:bodyPr wrap="square">
            <a:spAutoFit/>
          </a:bodyPr>
          <a:lstStyle/>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r>
              <a:rPr lang="lt-LT" altLang="lt-LT" sz="1050" i="1" dirty="0" smtClean="0">
                <a:solidFill>
                  <a:prstClr val="black"/>
                </a:solidFill>
                <a:latin typeface="Franklin Gothic Book"/>
                <a:cs typeface="Times New Roman" pitchFamily="18" charset="0"/>
              </a:rPr>
              <a:t>Šaltinis</a:t>
            </a:r>
            <a:r>
              <a:rPr lang="lt-LT" altLang="lt-LT" sz="1050" i="1" dirty="0">
                <a:solidFill>
                  <a:prstClr val="black"/>
                </a:solidFill>
                <a:latin typeface="Franklin Gothic Book"/>
                <a:cs typeface="Times New Roman" pitchFamily="18" charset="0"/>
              </a:rPr>
              <a:t>: </a:t>
            </a:r>
            <a:r>
              <a:rPr lang="en-US" altLang="lt-LT" sz="1050" i="1" dirty="0" err="1">
                <a:solidFill>
                  <a:prstClr val="black"/>
                </a:solidFill>
                <a:latin typeface="Franklin Gothic Book"/>
                <a:cs typeface="Times New Roman" pitchFamily="18" charset="0"/>
              </a:rPr>
              <a:t>Vaik</a:t>
            </a:r>
            <a:r>
              <a:rPr lang="lt-LT" altLang="lt-LT" sz="1050" i="1" dirty="0">
                <a:solidFill>
                  <a:prstClr val="black"/>
                </a:solidFill>
                <a:latin typeface="Franklin Gothic Book"/>
                <a:cs typeface="Times New Roman" pitchFamily="18" charset="0"/>
              </a:rPr>
              <a:t>ų sveikatos stebėsenos informacinė sistema (VSSIS)</a:t>
            </a:r>
          </a:p>
        </p:txBody>
      </p:sp>
      <p:pic>
        <p:nvPicPr>
          <p:cNvPr id="3" name="Picture 2"/>
          <p:cNvPicPr>
            <a:picLocks noChangeAspect="1"/>
          </p:cNvPicPr>
          <p:nvPr/>
        </p:nvPicPr>
        <p:blipFill>
          <a:blip r:embed="rId3"/>
          <a:stretch>
            <a:fillRect/>
          </a:stretch>
        </p:blipFill>
        <p:spPr>
          <a:xfrm>
            <a:off x="1306287" y="630576"/>
            <a:ext cx="9414586" cy="5500538"/>
          </a:xfrm>
          <a:prstGeom prst="rect">
            <a:avLst/>
          </a:prstGeom>
        </p:spPr>
      </p:pic>
    </p:spTree>
    <p:extLst>
      <p:ext uri="{BB962C8B-B14F-4D97-AF65-F5344CB8AC3E}">
        <p14:creationId xmlns:p14="http://schemas.microsoft.com/office/powerpoint/2010/main" val="5026688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000000"/>
      </a:dk1>
      <a:lt1>
        <a:srgbClr val="FFFFFF"/>
      </a:lt1>
      <a:dk2>
        <a:srgbClr val="2E34D0"/>
      </a:dk2>
      <a:lt2>
        <a:srgbClr val="FEFFFF"/>
      </a:lt2>
      <a:accent1>
        <a:srgbClr val="8D95CC"/>
      </a:accent1>
      <a:accent2>
        <a:srgbClr val="2E34D0"/>
      </a:accent2>
      <a:accent3>
        <a:srgbClr val="D5D7E8"/>
      </a:accent3>
      <a:accent4>
        <a:srgbClr val="151967"/>
      </a:accent4>
      <a:accent5>
        <a:srgbClr val="626A92"/>
      </a:accent5>
      <a:accent6>
        <a:srgbClr val="040415"/>
      </a:accent6>
      <a:hlink>
        <a:srgbClr val="000000"/>
      </a:hlink>
      <a:folHlink>
        <a:srgbClr val="8D95C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716</TotalTime>
  <Words>438</Words>
  <Application>Microsoft Office PowerPoint</Application>
  <PresentationFormat>Widescreen</PresentationFormat>
  <Paragraphs>148</Paragraphs>
  <Slides>14</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vt:i4>
      </vt:variant>
    </vt:vector>
  </HeadingPairs>
  <TitlesOfParts>
    <vt:vector size="27" baseType="lpstr">
      <vt:lpstr>Arial</vt:lpstr>
      <vt:lpstr>Calibri</vt:lpstr>
      <vt:lpstr>Franklin Gothic Book</vt:lpstr>
      <vt:lpstr>Franklin Gothic Medium</vt:lpstr>
      <vt:lpstr>Montserrat Light</vt:lpstr>
      <vt:lpstr>Montserrat Medium</vt:lpstr>
      <vt:lpstr>Rando</vt:lpstr>
      <vt:lpstr>System Font Regular</vt:lpstr>
      <vt:lpstr>Space Grotesk</vt:lpstr>
      <vt:lpstr>Space Grotesk Medium</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Aiste Ginaityte</dc:creator>
  <cp:lastModifiedBy>Pajurio</cp:lastModifiedBy>
  <cp:revision>74</cp:revision>
  <dcterms:created xsi:type="dcterms:W3CDTF">2019-07-24T07:24:43Z</dcterms:created>
  <dcterms:modified xsi:type="dcterms:W3CDTF">2025-01-28T10:15:24Z</dcterms:modified>
</cp:coreProperties>
</file>